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5"/>
  </p:notesMasterIdLst>
  <p:sldIdLst>
    <p:sldId id="257" r:id="rId4"/>
  </p:sldIdLst>
  <p:sldSz cx="43891200" cy="32918400"/>
  <p:notesSz cx="42648188" cy="32104013"/>
  <p:defaultTextStyle>
    <a:defPPr>
      <a:defRPr lang="en-US"/>
    </a:defPPr>
    <a:lvl1pPr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1pPr>
    <a:lvl2pPr marL="474116"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2pPr>
    <a:lvl3pPr marL="948233"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3pPr>
    <a:lvl4pPr marL="1422349"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4pPr>
    <a:lvl5pPr marL="1896466"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5pPr>
    <a:lvl6pPr marL="2370582" algn="l" defTabSz="948233"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6pPr>
    <a:lvl7pPr marL="2844698" algn="l" defTabSz="948233"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7pPr>
    <a:lvl8pPr marL="3318815" algn="l" defTabSz="948233"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8pPr>
    <a:lvl9pPr marL="3792931" algn="l" defTabSz="948233"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0">
          <p15:clr>
            <a:srgbClr val="A4A3A4"/>
          </p15:clr>
        </p15:guide>
        <p15:guide id="2" pos="13248">
          <p15:clr>
            <a:srgbClr val="A4A3A4"/>
          </p15:clr>
        </p15:guide>
        <p15:guide id="3" orient="horz" pos="10368">
          <p15:clr>
            <a:srgbClr val="A4A3A4"/>
          </p15:clr>
        </p15:guide>
        <p15:guide id="4"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F3"/>
    <a:srgbClr val="FFB3B3"/>
    <a:srgbClr val="B1A2FF"/>
    <a:srgbClr val="FF7979"/>
    <a:srgbClr val="FF6FCF"/>
    <a:srgbClr val="00FF00"/>
    <a:srgbClr val="FF6969"/>
    <a:srgbClr val="66FFCC"/>
    <a:srgbClr val="FFFF66"/>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558"/>
  </p:normalViewPr>
  <p:slideViewPr>
    <p:cSldViewPr>
      <p:cViewPr>
        <p:scale>
          <a:sx n="19" d="100"/>
          <a:sy n="19" d="100"/>
        </p:scale>
        <p:origin x="2704" y="904"/>
      </p:cViewPr>
      <p:guideLst>
        <p:guide orient="horz" pos="10080"/>
        <p:guide pos="13248"/>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81675" cy="1604963"/>
          </a:xfrm>
          <a:prstGeom prst="rect">
            <a:avLst/>
          </a:prstGeom>
        </p:spPr>
        <p:txBody>
          <a:bodyPr vert="horz" lIns="427153" tIns="213576" rIns="427153" bIns="213576" rtlCol="0"/>
          <a:lstStyle>
            <a:lvl1pPr algn="l" eaLnBrk="1" hangingPunct="1">
              <a:defRPr sz="5600">
                <a:latin typeface="Arial" charset="0"/>
                <a:ea typeface="ＭＳ Ｐゴシック" panose="020B0600070205080204" pitchFamily="34" charset="-128"/>
                <a:cs typeface="+mn-cs"/>
              </a:defRPr>
            </a:lvl1pPr>
          </a:lstStyle>
          <a:p>
            <a:pPr>
              <a:defRPr/>
            </a:pPr>
            <a:endParaRPr lang="en-US" dirty="0"/>
          </a:p>
        </p:txBody>
      </p:sp>
      <p:sp>
        <p:nvSpPr>
          <p:cNvPr id="3" name="Date Placeholder 2"/>
          <p:cNvSpPr>
            <a:spLocks noGrp="1"/>
          </p:cNvSpPr>
          <p:nvPr>
            <p:ph type="dt" idx="1"/>
          </p:nvPr>
        </p:nvSpPr>
        <p:spPr>
          <a:xfrm>
            <a:off x="24156988" y="0"/>
            <a:ext cx="18481675" cy="1604963"/>
          </a:xfrm>
          <a:prstGeom prst="rect">
            <a:avLst/>
          </a:prstGeom>
        </p:spPr>
        <p:txBody>
          <a:bodyPr vert="horz" wrap="square" lIns="427153" tIns="213576" rIns="427153" bIns="213576" numCol="1" anchor="t" anchorCtr="0" compatLnSpc="1">
            <a:prstTxWarp prst="textNoShape">
              <a:avLst/>
            </a:prstTxWarp>
          </a:bodyPr>
          <a:lstStyle>
            <a:lvl1pPr algn="r" eaLnBrk="1" hangingPunct="1">
              <a:defRPr sz="5600" smtClean="0"/>
            </a:lvl1pPr>
          </a:lstStyle>
          <a:p>
            <a:pPr>
              <a:defRPr/>
            </a:pPr>
            <a:fld id="{8EFD0DAC-BE82-4590-B1BE-334488200AB6}" type="datetimeFigureOut">
              <a:rPr lang="en-US" altLang="en-US"/>
              <a:pPr>
                <a:defRPr/>
              </a:pPr>
              <a:t>5/14/24</a:t>
            </a:fld>
            <a:endParaRPr lang="en-US" altLang="en-US" dirty="0"/>
          </a:p>
        </p:txBody>
      </p:sp>
      <p:sp>
        <p:nvSpPr>
          <p:cNvPr id="4" name="Slide Image Placeholder 3"/>
          <p:cNvSpPr>
            <a:spLocks noGrp="1" noRot="1" noChangeAspect="1"/>
          </p:cNvSpPr>
          <p:nvPr>
            <p:ph type="sldImg" idx="2"/>
          </p:nvPr>
        </p:nvSpPr>
        <p:spPr>
          <a:xfrm>
            <a:off x="13300075" y="2408238"/>
            <a:ext cx="16048038" cy="12038012"/>
          </a:xfrm>
          <a:prstGeom prst="rect">
            <a:avLst/>
          </a:prstGeom>
          <a:noFill/>
          <a:ln w="12700">
            <a:solidFill>
              <a:prstClr val="black"/>
            </a:solidFill>
          </a:ln>
        </p:spPr>
        <p:txBody>
          <a:bodyPr vert="horz" lIns="427153" tIns="213576" rIns="427153" bIns="213576" rtlCol="0" anchor="ctr"/>
          <a:lstStyle/>
          <a:p>
            <a:pPr lvl="0"/>
            <a:endParaRPr lang="en-US" noProof="0" dirty="0"/>
          </a:p>
        </p:txBody>
      </p:sp>
      <p:sp>
        <p:nvSpPr>
          <p:cNvPr id="5" name="Notes Placeholder 4"/>
          <p:cNvSpPr>
            <a:spLocks noGrp="1"/>
          </p:cNvSpPr>
          <p:nvPr>
            <p:ph type="body" sz="quarter" idx="3"/>
          </p:nvPr>
        </p:nvSpPr>
        <p:spPr>
          <a:xfrm>
            <a:off x="4265613" y="15249525"/>
            <a:ext cx="34118550" cy="14446250"/>
          </a:xfrm>
          <a:prstGeom prst="rect">
            <a:avLst/>
          </a:prstGeom>
        </p:spPr>
        <p:txBody>
          <a:bodyPr vert="horz" lIns="427153" tIns="213576" rIns="427153" bIns="213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30492700"/>
            <a:ext cx="18481675" cy="1604963"/>
          </a:xfrm>
          <a:prstGeom prst="rect">
            <a:avLst/>
          </a:prstGeom>
        </p:spPr>
        <p:txBody>
          <a:bodyPr vert="horz" lIns="427153" tIns="213576" rIns="427153" bIns="213576" rtlCol="0" anchor="b"/>
          <a:lstStyle>
            <a:lvl1pPr algn="l" eaLnBrk="1" hangingPunct="1">
              <a:defRPr sz="5600">
                <a:latin typeface="Arial" charset="0"/>
                <a:ea typeface="ＭＳ Ｐゴシック" panose="020B0600070205080204"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24156988" y="30492700"/>
            <a:ext cx="18481675" cy="1604963"/>
          </a:xfrm>
          <a:prstGeom prst="rect">
            <a:avLst/>
          </a:prstGeom>
        </p:spPr>
        <p:txBody>
          <a:bodyPr vert="horz" wrap="square" lIns="427153" tIns="213576" rIns="427153" bIns="213576" numCol="1" anchor="b" anchorCtr="0" compatLnSpc="1">
            <a:prstTxWarp prst="textNoShape">
              <a:avLst/>
            </a:prstTxWarp>
          </a:bodyPr>
          <a:lstStyle>
            <a:lvl1pPr algn="r" eaLnBrk="1" hangingPunct="1">
              <a:defRPr sz="5600" smtClean="0"/>
            </a:lvl1pPr>
          </a:lstStyle>
          <a:p>
            <a:pPr>
              <a:defRPr/>
            </a:pPr>
            <a:fld id="{7553196E-40FA-48AE-975D-C16F329E05CC}" type="slidenum">
              <a:rPr lang="en-US" altLang="en-US"/>
              <a:pPr>
                <a:defRPr/>
              </a:pPr>
              <a:t>‹#›</a:t>
            </a:fld>
            <a:endParaRPr lang="en-US" altLang="en-US" dirty="0"/>
          </a:p>
        </p:txBody>
      </p:sp>
    </p:spTree>
    <p:extLst>
      <p:ext uri="{BB962C8B-B14F-4D97-AF65-F5344CB8AC3E}">
        <p14:creationId xmlns:p14="http://schemas.microsoft.com/office/powerpoint/2010/main" val="1655521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74116"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4823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22349"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96466"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70582" algn="l" defTabSz="948233" rtl="0" eaLnBrk="1" latinLnBrk="0" hangingPunct="1">
      <a:defRPr sz="1200" kern="1200">
        <a:solidFill>
          <a:schemeClr val="tx1"/>
        </a:solidFill>
        <a:latin typeface="+mn-lt"/>
        <a:ea typeface="+mn-ea"/>
        <a:cs typeface="+mn-cs"/>
      </a:defRPr>
    </a:lvl6pPr>
    <a:lvl7pPr marL="2844698" algn="l" defTabSz="948233" rtl="0" eaLnBrk="1" latinLnBrk="0" hangingPunct="1">
      <a:defRPr sz="1200" kern="1200">
        <a:solidFill>
          <a:schemeClr val="tx1"/>
        </a:solidFill>
        <a:latin typeface="+mn-lt"/>
        <a:ea typeface="+mn-ea"/>
        <a:cs typeface="+mn-cs"/>
      </a:defRPr>
    </a:lvl7pPr>
    <a:lvl8pPr marL="3318815" algn="l" defTabSz="948233" rtl="0" eaLnBrk="1" latinLnBrk="0" hangingPunct="1">
      <a:defRPr sz="1200" kern="1200">
        <a:solidFill>
          <a:schemeClr val="tx1"/>
        </a:solidFill>
        <a:latin typeface="+mn-lt"/>
        <a:ea typeface="+mn-ea"/>
        <a:cs typeface="+mn-cs"/>
      </a:defRPr>
    </a:lvl8pPr>
    <a:lvl9pPr marL="3792931" algn="l" defTabSz="9482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300075" y="2408238"/>
            <a:ext cx="16048038" cy="12038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300">
                <a:solidFill>
                  <a:schemeClr val="tx1"/>
                </a:solidFill>
                <a:latin typeface="Arial" panose="020B0604020202020204" pitchFamily="34" charset="0"/>
                <a:ea typeface="MS PGothic" panose="020B0600070205080204" pitchFamily="34" charset="-128"/>
              </a:defRPr>
            </a:lvl1pPr>
            <a:lvl2pPr marL="742950" indent="-285750">
              <a:defRPr sz="8300">
                <a:solidFill>
                  <a:schemeClr val="tx1"/>
                </a:solidFill>
                <a:latin typeface="Arial" panose="020B0604020202020204" pitchFamily="34" charset="0"/>
                <a:ea typeface="MS PGothic" panose="020B0600070205080204" pitchFamily="34" charset="-128"/>
              </a:defRPr>
            </a:lvl2pPr>
            <a:lvl3pPr marL="1143000" indent="-228600">
              <a:defRPr sz="8300">
                <a:solidFill>
                  <a:schemeClr val="tx1"/>
                </a:solidFill>
                <a:latin typeface="Arial" panose="020B0604020202020204" pitchFamily="34" charset="0"/>
                <a:ea typeface="MS PGothic" panose="020B0600070205080204" pitchFamily="34" charset="-128"/>
              </a:defRPr>
            </a:lvl3pPr>
            <a:lvl4pPr marL="1600200" indent="-228600">
              <a:defRPr sz="8300">
                <a:solidFill>
                  <a:schemeClr val="tx1"/>
                </a:solidFill>
                <a:latin typeface="Arial" panose="020B0604020202020204" pitchFamily="34" charset="0"/>
                <a:ea typeface="MS PGothic" panose="020B0600070205080204" pitchFamily="34" charset="-128"/>
              </a:defRPr>
            </a:lvl4pPr>
            <a:lvl5pPr marL="2057400" indent="-228600">
              <a:defRPr sz="8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9pPr>
          </a:lstStyle>
          <a:p>
            <a:fld id="{2E75D545-D029-4778-A83F-E9274313C3C5}" type="slidenum">
              <a:rPr lang="en-US" altLang="en-US" sz="5600"/>
              <a:pPr/>
              <a:t>1</a:t>
            </a:fld>
            <a:endParaRPr lang="en-US" altLang="en-US" sz="5600" dirty="0"/>
          </a:p>
        </p:txBody>
      </p:sp>
    </p:spTree>
    <p:extLst>
      <p:ext uri="{BB962C8B-B14F-4D97-AF65-F5344CB8AC3E}">
        <p14:creationId xmlns:p14="http://schemas.microsoft.com/office/powerpoint/2010/main" val="146017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10" y="10226585"/>
            <a:ext cx="37308183" cy="7055575"/>
          </a:xfrm>
        </p:spPr>
        <p:txBody>
          <a:bodyPr/>
          <a:lstStyle/>
          <a:p>
            <a:r>
              <a:rPr lang="en-US"/>
              <a:t>Click to edit Master title style</a:t>
            </a:r>
          </a:p>
        </p:txBody>
      </p:sp>
      <p:sp>
        <p:nvSpPr>
          <p:cNvPr id="3" name="Subtitle 2"/>
          <p:cNvSpPr>
            <a:spLocks noGrp="1"/>
          </p:cNvSpPr>
          <p:nvPr>
            <p:ph type="subTitle" idx="1"/>
          </p:nvPr>
        </p:nvSpPr>
        <p:spPr>
          <a:xfrm>
            <a:off x="6583018" y="18653760"/>
            <a:ext cx="30725165" cy="8412480"/>
          </a:xfrm>
        </p:spPr>
        <p:txBody>
          <a:bodyPr/>
          <a:lstStyle>
            <a:lvl1pPr marL="0" indent="0" algn="ctr">
              <a:buNone/>
              <a:defRPr/>
            </a:lvl1pPr>
            <a:lvl2pPr marL="474116" indent="0" algn="ctr">
              <a:buNone/>
              <a:defRPr/>
            </a:lvl2pPr>
            <a:lvl3pPr marL="948233" indent="0" algn="ctr">
              <a:buNone/>
              <a:defRPr/>
            </a:lvl3pPr>
            <a:lvl4pPr marL="1422349" indent="0" algn="ctr">
              <a:buNone/>
              <a:defRPr/>
            </a:lvl4pPr>
            <a:lvl5pPr marL="1896466" indent="0" algn="ctr">
              <a:buNone/>
              <a:defRPr/>
            </a:lvl5pPr>
            <a:lvl6pPr marL="2370582" indent="0" algn="ctr">
              <a:buNone/>
              <a:defRPr/>
            </a:lvl6pPr>
            <a:lvl7pPr marL="2844698" indent="0" algn="ctr">
              <a:buNone/>
              <a:defRPr/>
            </a:lvl7pPr>
            <a:lvl8pPr marL="3318815" indent="0" algn="ctr">
              <a:buNone/>
              <a:defRPr/>
            </a:lvl8pPr>
            <a:lvl9pPr marL="379293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CBC08C63-2568-4D35-BA04-9DC7D05A6E1D}" type="slidenum">
              <a:rPr lang="en-US" altLang="ko-KR"/>
              <a:pPr>
                <a:defRPr/>
              </a:pPr>
              <a:t>‹#›</a:t>
            </a:fld>
            <a:endParaRPr lang="en-US" altLang="ko-KR" dirty="0"/>
          </a:p>
        </p:txBody>
      </p:sp>
    </p:spTree>
    <p:extLst>
      <p:ext uri="{BB962C8B-B14F-4D97-AF65-F5344CB8AC3E}">
        <p14:creationId xmlns:p14="http://schemas.microsoft.com/office/powerpoint/2010/main" val="342722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75E35467-ADE3-4C69-B3E7-D5E3EDD5523E}" type="slidenum">
              <a:rPr lang="en-US" altLang="ko-KR"/>
              <a:pPr>
                <a:defRPr/>
              </a:pPr>
              <a:t>‹#›</a:t>
            </a:fld>
            <a:endParaRPr lang="en-US" altLang="ko-KR" dirty="0"/>
          </a:p>
        </p:txBody>
      </p:sp>
    </p:spTree>
    <p:extLst>
      <p:ext uri="{BB962C8B-B14F-4D97-AF65-F5344CB8AC3E}">
        <p14:creationId xmlns:p14="http://schemas.microsoft.com/office/powerpoint/2010/main" val="410069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782" y="1317717"/>
            <a:ext cx="9874527" cy="280884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892" y="1317717"/>
            <a:ext cx="29467865" cy="280884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D73E2A73-B0EC-4C0E-9EEA-FD3BB20C6834}" type="slidenum">
              <a:rPr lang="en-US" altLang="ko-KR"/>
              <a:pPr>
                <a:defRPr/>
              </a:pPr>
              <a:t>‹#›</a:t>
            </a:fld>
            <a:endParaRPr lang="en-US" altLang="ko-KR" dirty="0"/>
          </a:p>
        </p:txBody>
      </p:sp>
    </p:spTree>
    <p:extLst>
      <p:ext uri="{BB962C8B-B14F-4D97-AF65-F5344CB8AC3E}">
        <p14:creationId xmlns:p14="http://schemas.microsoft.com/office/powerpoint/2010/main" val="316357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98F043F2-15A1-4C5A-B95B-3D7529BEB50A}" type="slidenum">
              <a:rPr lang="en-US" altLang="ko-KR"/>
              <a:pPr>
                <a:defRPr/>
              </a:pPr>
              <a:t>‹#›</a:t>
            </a:fld>
            <a:endParaRPr lang="en-US" altLang="ko-KR" dirty="0"/>
          </a:p>
        </p:txBody>
      </p:sp>
    </p:spTree>
    <p:extLst>
      <p:ext uri="{BB962C8B-B14F-4D97-AF65-F5344CB8AC3E}">
        <p14:creationId xmlns:p14="http://schemas.microsoft.com/office/powerpoint/2010/main" val="150795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665"/>
            <a:ext cx="37308183" cy="6537960"/>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467101" y="13952765"/>
            <a:ext cx="37308183" cy="7200900"/>
          </a:xfrm>
        </p:spPr>
        <p:txBody>
          <a:bodyPr anchor="b"/>
          <a:lstStyle>
            <a:lvl1pPr marL="0" indent="0">
              <a:buNone/>
              <a:defRPr sz="2100"/>
            </a:lvl1pPr>
            <a:lvl2pPr marL="474116" indent="0">
              <a:buNone/>
              <a:defRPr sz="1900"/>
            </a:lvl2pPr>
            <a:lvl3pPr marL="948233" indent="0">
              <a:buNone/>
              <a:defRPr sz="1700"/>
            </a:lvl3pPr>
            <a:lvl4pPr marL="1422349" indent="0">
              <a:buNone/>
              <a:defRPr sz="1500"/>
            </a:lvl4pPr>
            <a:lvl5pPr marL="1896466" indent="0">
              <a:buNone/>
              <a:defRPr sz="1500"/>
            </a:lvl5pPr>
            <a:lvl6pPr marL="2370582" indent="0">
              <a:buNone/>
              <a:defRPr sz="1500"/>
            </a:lvl6pPr>
            <a:lvl7pPr marL="2844698" indent="0">
              <a:buNone/>
              <a:defRPr sz="1500"/>
            </a:lvl7pPr>
            <a:lvl8pPr marL="3318815" indent="0">
              <a:buNone/>
              <a:defRPr sz="1500"/>
            </a:lvl8pPr>
            <a:lvl9pPr marL="3792931"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40CDD034-73D5-4BDD-960A-8B17B0E620F4}" type="slidenum">
              <a:rPr lang="en-US" altLang="ko-KR"/>
              <a:pPr>
                <a:defRPr/>
              </a:pPr>
              <a:t>‹#›</a:t>
            </a:fld>
            <a:endParaRPr lang="en-US" altLang="ko-KR" dirty="0"/>
          </a:p>
        </p:txBody>
      </p:sp>
    </p:spTree>
    <p:extLst>
      <p:ext uri="{BB962C8B-B14F-4D97-AF65-F5344CB8AC3E}">
        <p14:creationId xmlns:p14="http://schemas.microsoft.com/office/powerpoint/2010/main" val="181323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892" y="7680960"/>
            <a:ext cx="19671195" cy="2172516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5114" y="7680960"/>
            <a:ext cx="19671196" cy="2172516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7" name="Rectangle 6"/>
          <p:cNvSpPr>
            <a:spLocks noGrp="1" noChangeArrowheads="1"/>
          </p:cNvSpPr>
          <p:nvPr>
            <p:ph type="sldNum" sz="quarter" idx="12"/>
          </p:nvPr>
        </p:nvSpPr>
        <p:spPr>
          <a:ln/>
        </p:spPr>
        <p:txBody>
          <a:bodyPr/>
          <a:lstStyle>
            <a:lvl1pPr>
              <a:defRPr/>
            </a:lvl1pPr>
          </a:lstStyle>
          <a:p>
            <a:pPr>
              <a:defRPr/>
            </a:pPr>
            <a:fld id="{B76E65FD-2F89-477A-AD27-A5CF078A48BF}" type="slidenum">
              <a:rPr lang="en-US" altLang="ko-KR"/>
              <a:pPr>
                <a:defRPr/>
              </a:pPr>
              <a:t>‹#›</a:t>
            </a:fld>
            <a:endParaRPr lang="en-US" altLang="ko-KR" dirty="0"/>
          </a:p>
        </p:txBody>
      </p:sp>
    </p:spTree>
    <p:extLst>
      <p:ext uri="{BB962C8B-B14F-4D97-AF65-F5344CB8AC3E}">
        <p14:creationId xmlns:p14="http://schemas.microsoft.com/office/powerpoint/2010/main" val="168697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92" y="7369085"/>
            <a:ext cx="19392899" cy="3069771"/>
          </a:xfrm>
        </p:spPr>
        <p:txBody>
          <a:bodyPr anchor="b"/>
          <a:lstStyle>
            <a:lvl1pPr marL="0" indent="0">
              <a:buNone/>
              <a:defRPr sz="2500" b="1"/>
            </a:lvl1pPr>
            <a:lvl2pPr marL="474116" indent="0">
              <a:buNone/>
              <a:defRPr sz="2100" b="1"/>
            </a:lvl2pPr>
            <a:lvl3pPr marL="948233" indent="0">
              <a:buNone/>
              <a:defRPr sz="1900" b="1"/>
            </a:lvl3pPr>
            <a:lvl4pPr marL="1422349" indent="0">
              <a:buNone/>
              <a:defRPr sz="1700" b="1"/>
            </a:lvl4pPr>
            <a:lvl5pPr marL="1896466" indent="0">
              <a:buNone/>
              <a:defRPr sz="1700" b="1"/>
            </a:lvl5pPr>
            <a:lvl6pPr marL="2370582" indent="0">
              <a:buNone/>
              <a:defRPr sz="1700" b="1"/>
            </a:lvl6pPr>
            <a:lvl7pPr marL="2844698" indent="0">
              <a:buNone/>
              <a:defRPr sz="1700" b="1"/>
            </a:lvl7pPr>
            <a:lvl8pPr marL="3318815" indent="0">
              <a:buNone/>
              <a:defRPr sz="1700" b="1"/>
            </a:lvl8pPr>
            <a:lvl9pPr marL="3792931" indent="0">
              <a:buNone/>
              <a:defRPr sz="1700" b="1"/>
            </a:lvl9pPr>
          </a:lstStyle>
          <a:p>
            <a:pPr lvl="0"/>
            <a:r>
              <a:rPr lang="en-US"/>
              <a:t>Click to edit Master text styles</a:t>
            </a:r>
          </a:p>
        </p:txBody>
      </p:sp>
      <p:sp>
        <p:nvSpPr>
          <p:cNvPr id="4" name="Content Placeholder 3"/>
          <p:cNvSpPr>
            <a:spLocks noGrp="1"/>
          </p:cNvSpPr>
          <p:nvPr>
            <p:ph sz="half" idx="2"/>
          </p:nvPr>
        </p:nvSpPr>
        <p:spPr>
          <a:xfrm>
            <a:off x="2194892" y="10438856"/>
            <a:ext cx="19392899" cy="1896726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783" y="7369085"/>
            <a:ext cx="19399527" cy="3069771"/>
          </a:xfrm>
        </p:spPr>
        <p:txBody>
          <a:bodyPr anchor="b"/>
          <a:lstStyle>
            <a:lvl1pPr marL="0" indent="0">
              <a:buNone/>
              <a:defRPr sz="2500" b="1"/>
            </a:lvl1pPr>
            <a:lvl2pPr marL="474116" indent="0">
              <a:buNone/>
              <a:defRPr sz="2100" b="1"/>
            </a:lvl2pPr>
            <a:lvl3pPr marL="948233" indent="0">
              <a:buNone/>
              <a:defRPr sz="1900" b="1"/>
            </a:lvl3pPr>
            <a:lvl4pPr marL="1422349" indent="0">
              <a:buNone/>
              <a:defRPr sz="1700" b="1"/>
            </a:lvl4pPr>
            <a:lvl5pPr marL="1896466" indent="0">
              <a:buNone/>
              <a:defRPr sz="1700" b="1"/>
            </a:lvl5pPr>
            <a:lvl6pPr marL="2370582" indent="0">
              <a:buNone/>
              <a:defRPr sz="1700" b="1"/>
            </a:lvl6pPr>
            <a:lvl7pPr marL="2844698" indent="0">
              <a:buNone/>
              <a:defRPr sz="1700" b="1"/>
            </a:lvl7pPr>
            <a:lvl8pPr marL="3318815" indent="0">
              <a:buNone/>
              <a:defRPr sz="1700" b="1"/>
            </a:lvl8pPr>
            <a:lvl9pPr marL="379293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22296783" y="10438856"/>
            <a:ext cx="19399527" cy="1896726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9" name="Rectangle 6"/>
          <p:cNvSpPr>
            <a:spLocks noGrp="1" noChangeArrowheads="1"/>
          </p:cNvSpPr>
          <p:nvPr>
            <p:ph type="sldNum" sz="quarter" idx="12"/>
          </p:nvPr>
        </p:nvSpPr>
        <p:spPr>
          <a:ln/>
        </p:spPr>
        <p:txBody>
          <a:bodyPr/>
          <a:lstStyle>
            <a:lvl1pPr>
              <a:defRPr/>
            </a:lvl1pPr>
          </a:lstStyle>
          <a:p>
            <a:pPr>
              <a:defRPr/>
            </a:pPr>
            <a:fld id="{4793EA7D-FC61-4408-8763-67699BC407E0}" type="slidenum">
              <a:rPr lang="en-US" altLang="ko-KR"/>
              <a:pPr>
                <a:defRPr/>
              </a:pPr>
              <a:t>‹#›</a:t>
            </a:fld>
            <a:endParaRPr lang="en-US" altLang="ko-KR" dirty="0"/>
          </a:p>
        </p:txBody>
      </p:sp>
    </p:spTree>
    <p:extLst>
      <p:ext uri="{BB962C8B-B14F-4D97-AF65-F5344CB8AC3E}">
        <p14:creationId xmlns:p14="http://schemas.microsoft.com/office/powerpoint/2010/main" val="100203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5" name="Rectangle 6"/>
          <p:cNvSpPr>
            <a:spLocks noGrp="1" noChangeArrowheads="1"/>
          </p:cNvSpPr>
          <p:nvPr>
            <p:ph type="sldNum" sz="quarter" idx="12"/>
          </p:nvPr>
        </p:nvSpPr>
        <p:spPr>
          <a:ln/>
        </p:spPr>
        <p:txBody>
          <a:bodyPr/>
          <a:lstStyle>
            <a:lvl1pPr>
              <a:defRPr/>
            </a:lvl1pPr>
          </a:lstStyle>
          <a:p>
            <a:pPr>
              <a:defRPr/>
            </a:pPr>
            <a:fld id="{BC5BA000-DB4F-4D56-9AF7-230488F8BB1A}" type="slidenum">
              <a:rPr lang="en-US" altLang="ko-KR"/>
              <a:pPr>
                <a:defRPr/>
              </a:pPr>
              <a:t>‹#›</a:t>
            </a:fld>
            <a:endParaRPr lang="en-US" altLang="ko-KR" dirty="0"/>
          </a:p>
        </p:txBody>
      </p:sp>
    </p:spTree>
    <p:extLst>
      <p:ext uri="{BB962C8B-B14F-4D97-AF65-F5344CB8AC3E}">
        <p14:creationId xmlns:p14="http://schemas.microsoft.com/office/powerpoint/2010/main" val="21855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4" name="Rectangle 6"/>
          <p:cNvSpPr>
            <a:spLocks noGrp="1" noChangeArrowheads="1"/>
          </p:cNvSpPr>
          <p:nvPr>
            <p:ph type="sldNum" sz="quarter" idx="12"/>
          </p:nvPr>
        </p:nvSpPr>
        <p:spPr>
          <a:ln/>
        </p:spPr>
        <p:txBody>
          <a:bodyPr/>
          <a:lstStyle>
            <a:lvl1pPr>
              <a:defRPr/>
            </a:lvl1pPr>
          </a:lstStyle>
          <a:p>
            <a:pPr>
              <a:defRPr/>
            </a:pPr>
            <a:fld id="{BE02B964-78EC-4552-B9CE-F560D780D4F4}" type="slidenum">
              <a:rPr lang="en-US" altLang="ko-KR"/>
              <a:pPr>
                <a:defRPr/>
              </a:pPr>
              <a:t>‹#›</a:t>
            </a:fld>
            <a:endParaRPr lang="en-US" altLang="ko-KR" dirty="0"/>
          </a:p>
        </p:txBody>
      </p:sp>
    </p:spTree>
    <p:extLst>
      <p:ext uri="{BB962C8B-B14F-4D97-AF65-F5344CB8AC3E}">
        <p14:creationId xmlns:p14="http://schemas.microsoft.com/office/powerpoint/2010/main" val="13678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93" y="1311185"/>
            <a:ext cx="14439899" cy="557784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17159909" y="1311185"/>
            <a:ext cx="24536400" cy="2809494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93" y="6889025"/>
            <a:ext cx="14439899" cy="22517100"/>
          </a:xfrm>
        </p:spPr>
        <p:txBody>
          <a:bodyPr/>
          <a:lstStyle>
            <a:lvl1pPr marL="0" indent="0">
              <a:buNone/>
              <a:defRPr sz="1500"/>
            </a:lvl1pPr>
            <a:lvl2pPr marL="474116" indent="0">
              <a:buNone/>
              <a:defRPr sz="1200"/>
            </a:lvl2pPr>
            <a:lvl3pPr marL="948233" indent="0">
              <a:buNone/>
              <a:defRPr sz="1000"/>
            </a:lvl3pPr>
            <a:lvl4pPr marL="1422349" indent="0">
              <a:buNone/>
              <a:defRPr sz="900"/>
            </a:lvl4pPr>
            <a:lvl5pPr marL="1896466" indent="0">
              <a:buNone/>
              <a:defRPr sz="900"/>
            </a:lvl5pPr>
            <a:lvl6pPr marL="2370582" indent="0">
              <a:buNone/>
              <a:defRPr sz="900"/>
            </a:lvl6pPr>
            <a:lvl7pPr marL="2844698" indent="0">
              <a:buNone/>
              <a:defRPr sz="900"/>
            </a:lvl7pPr>
            <a:lvl8pPr marL="3318815" indent="0">
              <a:buNone/>
              <a:defRPr sz="900"/>
            </a:lvl8pPr>
            <a:lvl9pPr marL="379293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7" name="Rectangle 6"/>
          <p:cNvSpPr>
            <a:spLocks noGrp="1" noChangeArrowheads="1"/>
          </p:cNvSpPr>
          <p:nvPr>
            <p:ph type="sldNum" sz="quarter" idx="12"/>
          </p:nvPr>
        </p:nvSpPr>
        <p:spPr>
          <a:ln/>
        </p:spPr>
        <p:txBody>
          <a:bodyPr/>
          <a:lstStyle>
            <a:lvl1pPr>
              <a:defRPr/>
            </a:lvl1pPr>
          </a:lstStyle>
          <a:p>
            <a:pPr>
              <a:defRPr/>
            </a:pPr>
            <a:fld id="{7801E4DE-6D3F-4BF9-85AD-F700AE1F1C17}" type="slidenum">
              <a:rPr lang="en-US" altLang="ko-KR"/>
              <a:pPr>
                <a:defRPr/>
              </a:pPr>
              <a:t>‹#›</a:t>
            </a:fld>
            <a:endParaRPr lang="en-US" altLang="ko-KR" dirty="0"/>
          </a:p>
        </p:txBody>
      </p:sp>
    </p:spTree>
    <p:extLst>
      <p:ext uri="{BB962C8B-B14F-4D97-AF65-F5344CB8AC3E}">
        <p14:creationId xmlns:p14="http://schemas.microsoft.com/office/powerpoint/2010/main" val="402650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318" y="23042881"/>
            <a:ext cx="26335383" cy="2720340"/>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8602318" y="2940776"/>
            <a:ext cx="26335383" cy="19751040"/>
          </a:xfrm>
        </p:spPr>
        <p:txBody>
          <a:bodyPr/>
          <a:lstStyle>
            <a:lvl1pPr marL="0" indent="0">
              <a:buNone/>
              <a:defRPr sz="3300"/>
            </a:lvl1pPr>
            <a:lvl2pPr marL="474116" indent="0">
              <a:buNone/>
              <a:defRPr sz="2900"/>
            </a:lvl2pPr>
            <a:lvl3pPr marL="948233" indent="0">
              <a:buNone/>
              <a:defRPr sz="2500"/>
            </a:lvl3pPr>
            <a:lvl4pPr marL="1422349" indent="0">
              <a:buNone/>
              <a:defRPr sz="2100"/>
            </a:lvl4pPr>
            <a:lvl5pPr marL="1896466" indent="0">
              <a:buNone/>
              <a:defRPr sz="2100"/>
            </a:lvl5pPr>
            <a:lvl6pPr marL="2370582" indent="0">
              <a:buNone/>
              <a:defRPr sz="2100"/>
            </a:lvl6pPr>
            <a:lvl7pPr marL="2844698" indent="0">
              <a:buNone/>
              <a:defRPr sz="2100"/>
            </a:lvl7pPr>
            <a:lvl8pPr marL="3318815" indent="0">
              <a:buNone/>
              <a:defRPr sz="2100"/>
            </a:lvl8pPr>
            <a:lvl9pPr marL="3792931" indent="0">
              <a:buNone/>
              <a:defRPr sz="2100"/>
            </a:lvl9pPr>
          </a:lstStyle>
          <a:p>
            <a:pPr lvl="0"/>
            <a:endParaRPr lang="en-US" noProof="0" dirty="0"/>
          </a:p>
        </p:txBody>
      </p:sp>
      <p:sp>
        <p:nvSpPr>
          <p:cNvPr id="4" name="Text Placeholder 3"/>
          <p:cNvSpPr>
            <a:spLocks noGrp="1"/>
          </p:cNvSpPr>
          <p:nvPr>
            <p:ph type="body" sz="half" idx="2"/>
          </p:nvPr>
        </p:nvSpPr>
        <p:spPr>
          <a:xfrm>
            <a:off x="8602318" y="25763221"/>
            <a:ext cx="26335383" cy="3863340"/>
          </a:xfrm>
        </p:spPr>
        <p:txBody>
          <a:bodyPr/>
          <a:lstStyle>
            <a:lvl1pPr marL="0" indent="0">
              <a:buNone/>
              <a:defRPr sz="1500"/>
            </a:lvl1pPr>
            <a:lvl2pPr marL="474116" indent="0">
              <a:buNone/>
              <a:defRPr sz="1200"/>
            </a:lvl2pPr>
            <a:lvl3pPr marL="948233" indent="0">
              <a:buNone/>
              <a:defRPr sz="1000"/>
            </a:lvl3pPr>
            <a:lvl4pPr marL="1422349" indent="0">
              <a:buNone/>
              <a:defRPr sz="900"/>
            </a:lvl4pPr>
            <a:lvl5pPr marL="1896466" indent="0">
              <a:buNone/>
              <a:defRPr sz="900"/>
            </a:lvl5pPr>
            <a:lvl6pPr marL="2370582" indent="0">
              <a:buNone/>
              <a:defRPr sz="900"/>
            </a:lvl6pPr>
            <a:lvl7pPr marL="2844698" indent="0">
              <a:buNone/>
              <a:defRPr sz="900"/>
            </a:lvl7pPr>
            <a:lvl8pPr marL="3318815" indent="0">
              <a:buNone/>
              <a:defRPr sz="900"/>
            </a:lvl8pPr>
            <a:lvl9pPr marL="379293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dirty="0"/>
          </a:p>
        </p:txBody>
      </p:sp>
      <p:sp>
        <p:nvSpPr>
          <p:cNvPr id="7" name="Rectangle 6"/>
          <p:cNvSpPr>
            <a:spLocks noGrp="1" noChangeArrowheads="1"/>
          </p:cNvSpPr>
          <p:nvPr>
            <p:ph type="sldNum" sz="quarter" idx="12"/>
          </p:nvPr>
        </p:nvSpPr>
        <p:spPr>
          <a:ln/>
        </p:spPr>
        <p:txBody>
          <a:bodyPr/>
          <a:lstStyle>
            <a:lvl1pPr>
              <a:defRPr/>
            </a:lvl1pPr>
          </a:lstStyle>
          <a:p>
            <a:pPr>
              <a:defRPr/>
            </a:pPr>
            <a:fld id="{403201B5-A1BB-4174-AD76-87ED7ED9D00B}" type="slidenum">
              <a:rPr lang="en-US" altLang="ko-KR"/>
              <a:pPr>
                <a:defRPr/>
              </a:pPr>
              <a:t>‹#›</a:t>
            </a:fld>
            <a:endParaRPr lang="en-US" altLang="ko-KR" dirty="0"/>
          </a:p>
        </p:txBody>
      </p:sp>
    </p:spTree>
    <p:extLst>
      <p:ext uri="{BB962C8B-B14F-4D97-AF65-F5344CB8AC3E}">
        <p14:creationId xmlns:p14="http://schemas.microsoft.com/office/powerpoint/2010/main" val="238131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893" y="1317716"/>
            <a:ext cx="3950141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90" tIns="219445" rIns="438890" bIns="219445" numCol="1" anchor="ctr"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2194893" y="7680960"/>
            <a:ext cx="39501417" cy="2172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90" tIns="219445" rIns="438890" bIns="219445"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28" name="Rectangle 4"/>
          <p:cNvSpPr>
            <a:spLocks noGrp="1" noChangeArrowheads="1"/>
          </p:cNvSpPr>
          <p:nvPr>
            <p:ph type="dt" sz="half" idx="2"/>
          </p:nvPr>
        </p:nvSpPr>
        <p:spPr bwMode="auto">
          <a:xfrm>
            <a:off x="2194893" y="29977625"/>
            <a:ext cx="10240617" cy="2286000"/>
          </a:xfrm>
          <a:prstGeom prst="rect">
            <a:avLst/>
          </a:prstGeom>
          <a:noFill/>
          <a:ln w="9525">
            <a:noFill/>
            <a:miter lim="800000"/>
            <a:headEnd/>
            <a:tailEnd/>
          </a:ln>
          <a:effectLst/>
        </p:spPr>
        <p:txBody>
          <a:bodyPr vert="horz" wrap="square" lIns="438890" tIns="219445" rIns="438890" bIns="219445" numCol="1" anchor="t" anchorCtr="0" compatLnSpc="1">
            <a:prstTxWarp prst="textNoShape">
              <a:avLst/>
            </a:prstTxWarp>
          </a:bodyPr>
          <a:lstStyle>
            <a:lvl1pPr eaLnBrk="1" hangingPunct="1">
              <a:defRPr sz="6700">
                <a:latin typeface="Arial" pitchFamily="34" charset="0"/>
                <a:ea typeface="ＭＳ Ｐゴシック" panose="020B0600070205080204" pitchFamily="34" charset="-128"/>
                <a:cs typeface="+mn-cs"/>
              </a:defRPr>
            </a:lvl1pPr>
          </a:lstStyle>
          <a:p>
            <a:pPr>
              <a:defRPr/>
            </a:pPr>
            <a:endParaRPr lang="ko-KR" altLang="ko-KR" dirty="0"/>
          </a:p>
        </p:txBody>
      </p:sp>
      <p:sp>
        <p:nvSpPr>
          <p:cNvPr id="1029" name="Rectangle 5"/>
          <p:cNvSpPr>
            <a:spLocks noGrp="1" noChangeArrowheads="1"/>
          </p:cNvSpPr>
          <p:nvPr>
            <p:ph type="ftr" sz="quarter" idx="3"/>
          </p:nvPr>
        </p:nvSpPr>
        <p:spPr bwMode="auto">
          <a:xfrm>
            <a:off x="14996493" y="29977625"/>
            <a:ext cx="13898217" cy="2286000"/>
          </a:xfrm>
          <a:prstGeom prst="rect">
            <a:avLst/>
          </a:prstGeom>
          <a:noFill/>
          <a:ln w="9525">
            <a:noFill/>
            <a:miter lim="800000"/>
            <a:headEnd/>
            <a:tailEnd/>
          </a:ln>
          <a:effectLst/>
        </p:spPr>
        <p:txBody>
          <a:bodyPr vert="horz" wrap="square" lIns="438890" tIns="219445" rIns="438890" bIns="219445" numCol="1" anchor="t" anchorCtr="0" compatLnSpc="1">
            <a:prstTxWarp prst="textNoShape">
              <a:avLst/>
            </a:prstTxWarp>
          </a:bodyPr>
          <a:lstStyle>
            <a:lvl1pPr algn="ctr" eaLnBrk="1" hangingPunct="1">
              <a:defRPr sz="6700">
                <a:latin typeface="Arial" pitchFamily="34" charset="0"/>
                <a:ea typeface="ＭＳ Ｐゴシック" panose="020B0600070205080204" pitchFamily="34" charset="-128"/>
                <a:cs typeface="+mn-cs"/>
              </a:defRPr>
            </a:lvl1pPr>
          </a:lstStyle>
          <a:p>
            <a:pPr>
              <a:defRPr/>
            </a:pPr>
            <a:endParaRPr lang="ko-KR" altLang="ko-KR" dirty="0"/>
          </a:p>
        </p:txBody>
      </p:sp>
      <p:sp>
        <p:nvSpPr>
          <p:cNvPr id="1030" name="Rectangle 6"/>
          <p:cNvSpPr>
            <a:spLocks noGrp="1" noChangeArrowheads="1"/>
          </p:cNvSpPr>
          <p:nvPr>
            <p:ph type="sldNum" sz="quarter" idx="4"/>
          </p:nvPr>
        </p:nvSpPr>
        <p:spPr bwMode="auto">
          <a:xfrm>
            <a:off x="31455693" y="29977625"/>
            <a:ext cx="10240617" cy="2286000"/>
          </a:xfrm>
          <a:prstGeom prst="rect">
            <a:avLst/>
          </a:prstGeom>
          <a:noFill/>
          <a:ln w="9525">
            <a:noFill/>
            <a:miter lim="800000"/>
            <a:headEnd/>
            <a:tailEnd/>
          </a:ln>
          <a:effectLst/>
        </p:spPr>
        <p:txBody>
          <a:bodyPr vert="horz" wrap="square" lIns="438890" tIns="219445" rIns="438890" bIns="219445" numCol="1" anchor="t" anchorCtr="0" compatLnSpc="1">
            <a:prstTxWarp prst="textNoShape">
              <a:avLst/>
            </a:prstTxWarp>
          </a:bodyPr>
          <a:lstStyle>
            <a:lvl1pPr algn="r" eaLnBrk="1" hangingPunct="1">
              <a:defRPr sz="6700" smtClean="0"/>
            </a:lvl1pPr>
          </a:lstStyle>
          <a:p>
            <a:pPr>
              <a:defRPr/>
            </a:pPr>
            <a:fld id="{57B8D7E7-569F-479F-A8A3-7A25B173CF57}"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869" rtl="0" eaLnBrk="0" fontAlgn="base" hangingPunct="0">
        <a:spcBef>
          <a:spcPct val="0"/>
        </a:spcBef>
        <a:spcAft>
          <a:spcPct val="0"/>
        </a:spcAft>
        <a:defRPr sz="21200">
          <a:solidFill>
            <a:schemeClr val="tx2"/>
          </a:solidFill>
          <a:latin typeface="+mj-lt"/>
          <a:ea typeface="MS PGothic" panose="020B0600070205080204" pitchFamily="34" charset="-128"/>
          <a:cs typeface="ＭＳ Ｐゴシック" charset="0"/>
        </a:defRPr>
      </a:lvl1pPr>
      <a:lvl2pPr algn="ctr" defTabSz="4388869" rtl="0" eaLnBrk="0" fontAlgn="base" hangingPunct="0">
        <a:spcBef>
          <a:spcPct val="0"/>
        </a:spcBef>
        <a:spcAft>
          <a:spcPct val="0"/>
        </a:spcAft>
        <a:defRPr sz="21200">
          <a:solidFill>
            <a:schemeClr val="tx2"/>
          </a:solidFill>
          <a:latin typeface="Arial" charset="0"/>
          <a:ea typeface="MS PGothic" panose="020B0600070205080204" pitchFamily="34" charset="-128"/>
          <a:cs typeface="ＭＳ Ｐゴシック" charset="0"/>
        </a:defRPr>
      </a:lvl2pPr>
      <a:lvl3pPr algn="ctr" defTabSz="4388869" rtl="0" eaLnBrk="0" fontAlgn="base" hangingPunct="0">
        <a:spcBef>
          <a:spcPct val="0"/>
        </a:spcBef>
        <a:spcAft>
          <a:spcPct val="0"/>
        </a:spcAft>
        <a:defRPr sz="21200">
          <a:solidFill>
            <a:schemeClr val="tx2"/>
          </a:solidFill>
          <a:latin typeface="Arial" charset="0"/>
          <a:ea typeface="MS PGothic" panose="020B0600070205080204" pitchFamily="34" charset="-128"/>
          <a:cs typeface="ＭＳ Ｐゴシック" charset="0"/>
        </a:defRPr>
      </a:lvl3pPr>
      <a:lvl4pPr algn="ctr" defTabSz="4388869" rtl="0" eaLnBrk="0" fontAlgn="base" hangingPunct="0">
        <a:spcBef>
          <a:spcPct val="0"/>
        </a:spcBef>
        <a:spcAft>
          <a:spcPct val="0"/>
        </a:spcAft>
        <a:defRPr sz="21200">
          <a:solidFill>
            <a:schemeClr val="tx2"/>
          </a:solidFill>
          <a:latin typeface="Arial" charset="0"/>
          <a:ea typeface="MS PGothic" panose="020B0600070205080204" pitchFamily="34" charset="-128"/>
          <a:cs typeface="ＭＳ Ｐゴシック" charset="0"/>
        </a:defRPr>
      </a:lvl4pPr>
      <a:lvl5pPr algn="ctr" defTabSz="4388869" rtl="0" eaLnBrk="0" fontAlgn="base" hangingPunct="0">
        <a:spcBef>
          <a:spcPct val="0"/>
        </a:spcBef>
        <a:spcAft>
          <a:spcPct val="0"/>
        </a:spcAft>
        <a:defRPr sz="21200">
          <a:solidFill>
            <a:schemeClr val="tx2"/>
          </a:solidFill>
          <a:latin typeface="Arial" charset="0"/>
          <a:ea typeface="MS PGothic" panose="020B0600070205080204" pitchFamily="34" charset="-128"/>
          <a:cs typeface="ＭＳ Ｐゴシック" charset="0"/>
        </a:defRPr>
      </a:lvl5pPr>
      <a:lvl6pPr marL="474116" algn="ctr" defTabSz="4388869" rtl="0" fontAlgn="base">
        <a:spcBef>
          <a:spcPct val="0"/>
        </a:spcBef>
        <a:spcAft>
          <a:spcPct val="0"/>
        </a:spcAft>
        <a:defRPr sz="21200">
          <a:solidFill>
            <a:schemeClr val="tx2"/>
          </a:solidFill>
          <a:latin typeface="Arial" charset="0"/>
        </a:defRPr>
      </a:lvl6pPr>
      <a:lvl7pPr marL="948233" algn="ctr" defTabSz="4388869" rtl="0" fontAlgn="base">
        <a:spcBef>
          <a:spcPct val="0"/>
        </a:spcBef>
        <a:spcAft>
          <a:spcPct val="0"/>
        </a:spcAft>
        <a:defRPr sz="21200">
          <a:solidFill>
            <a:schemeClr val="tx2"/>
          </a:solidFill>
          <a:latin typeface="Arial" charset="0"/>
        </a:defRPr>
      </a:lvl7pPr>
      <a:lvl8pPr marL="1422349" algn="ctr" defTabSz="4388869" rtl="0" fontAlgn="base">
        <a:spcBef>
          <a:spcPct val="0"/>
        </a:spcBef>
        <a:spcAft>
          <a:spcPct val="0"/>
        </a:spcAft>
        <a:defRPr sz="21200">
          <a:solidFill>
            <a:schemeClr val="tx2"/>
          </a:solidFill>
          <a:latin typeface="Arial" charset="0"/>
        </a:defRPr>
      </a:lvl8pPr>
      <a:lvl9pPr marL="1896466" algn="ctr" defTabSz="4388869" rtl="0" fontAlgn="base">
        <a:spcBef>
          <a:spcPct val="0"/>
        </a:spcBef>
        <a:spcAft>
          <a:spcPct val="0"/>
        </a:spcAft>
        <a:defRPr sz="21200">
          <a:solidFill>
            <a:schemeClr val="tx2"/>
          </a:solidFill>
          <a:latin typeface="Arial" charset="0"/>
        </a:defRPr>
      </a:lvl9pPr>
    </p:titleStyle>
    <p:bodyStyle>
      <a:lvl1pPr marL="1646238" indent="-1646238" algn="l" defTabSz="4388869" rtl="0" eaLnBrk="0" fontAlgn="base" hangingPunct="0">
        <a:spcBef>
          <a:spcPct val="20000"/>
        </a:spcBef>
        <a:spcAft>
          <a:spcPct val="0"/>
        </a:spcAft>
        <a:buChar char="•"/>
        <a:defRPr sz="15300">
          <a:solidFill>
            <a:schemeClr val="tx1"/>
          </a:solidFill>
          <a:latin typeface="+mn-lt"/>
          <a:ea typeface="MS PGothic" panose="020B0600070205080204" pitchFamily="34" charset="-128"/>
          <a:cs typeface="ＭＳ Ｐゴシック" charset="0"/>
        </a:defRPr>
      </a:lvl1pPr>
      <a:lvl2pPr marL="3565750" indent="-1371316" algn="l" defTabSz="4388869" rtl="0" eaLnBrk="0" fontAlgn="base" hangingPunct="0">
        <a:spcBef>
          <a:spcPct val="20000"/>
        </a:spcBef>
        <a:spcAft>
          <a:spcPct val="0"/>
        </a:spcAft>
        <a:buChar char="–"/>
        <a:defRPr sz="13500">
          <a:solidFill>
            <a:schemeClr val="tx1"/>
          </a:solidFill>
          <a:latin typeface="+mn-lt"/>
          <a:ea typeface="MS PGothic" panose="020B0600070205080204" pitchFamily="34" charset="-128"/>
        </a:defRPr>
      </a:lvl2pPr>
      <a:lvl3pPr marL="5486910" indent="-1098041" algn="l" defTabSz="4388869" rtl="0" eaLnBrk="0" fontAlgn="base" hangingPunct="0">
        <a:spcBef>
          <a:spcPct val="20000"/>
        </a:spcBef>
        <a:spcAft>
          <a:spcPct val="0"/>
        </a:spcAft>
        <a:buChar char="•"/>
        <a:defRPr sz="11500">
          <a:solidFill>
            <a:schemeClr val="tx1"/>
          </a:solidFill>
          <a:latin typeface="+mn-lt"/>
          <a:ea typeface="MS PGothic" panose="020B0600070205080204" pitchFamily="34" charset="-128"/>
        </a:defRPr>
      </a:lvl3pPr>
      <a:lvl4pPr marL="7681344" indent="-1098041" algn="l" defTabSz="4388869" rtl="0" eaLnBrk="0" fontAlgn="base" hangingPunct="0">
        <a:spcBef>
          <a:spcPct val="20000"/>
        </a:spcBef>
        <a:spcAft>
          <a:spcPct val="0"/>
        </a:spcAft>
        <a:buChar char="–"/>
        <a:defRPr sz="9600">
          <a:solidFill>
            <a:schemeClr val="tx1"/>
          </a:solidFill>
          <a:latin typeface="+mn-lt"/>
          <a:ea typeface="MS PGothic" panose="020B0600070205080204" pitchFamily="34" charset="-128"/>
        </a:defRPr>
      </a:lvl4pPr>
      <a:lvl5pPr marL="9875779" indent="-1098041" algn="l" defTabSz="4388869" rtl="0" eaLnBrk="0" fontAlgn="base" hangingPunct="0">
        <a:spcBef>
          <a:spcPct val="20000"/>
        </a:spcBef>
        <a:spcAft>
          <a:spcPct val="0"/>
        </a:spcAft>
        <a:buChar char="»"/>
        <a:defRPr sz="9600">
          <a:solidFill>
            <a:schemeClr val="tx1"/>
          </a:solidFill>
          <a:latin typeface="+mn-lt"/>
          <a:ea typeface="MS PGothic" panose="020B0600070205080204" pitchFamily="34" charset="-128"/>
        </a:defRPr>
      </a:lvl5pPr>
      <a:lvl6pPr marL="10349896" indent="-1098041" algn="l" defTabSz="4388869" rtl="0" fontAlgn="base">
        <a:spcBef>
          <a:spcPct val="20000"/>
        </a:spcBef>
        <a:spcAft>
          <a:spcPct val="0"/>
        </a:spcAft>
        <a:buChar char="»"/>
        <a:defRPr sz="9600">
          <a:solidFill>
            <a:schemeClr val="tx1"/>
          </a:solidFill>
          <a:latin typeface="+mn-lt"/>
          <a:ea typeface="ＭＳ Ｐゴシック" charset="-128"/>
        </a:defRPr>
      </a:lvl6pPr>
      <a:lvl7pPr marL="10824012" indent="-1098041" algn="l" defTabSz="4388869" rtl="0" fontAlgn="base">
        <a:spcBef>
          <a:spcPct val="20000"/>
        </a:spcBef>
        <a:spcAft>
          <a:spcPct val="0"/>
        </a:spcAft>
        <a:buChar char="»"/>
        <a:defRPr sz="9600">
          <a:solidFill>
            <a:schemeClr val="tx1"/>
          </a:solidFill>
          <a:latin typeface="+mn-lt"/>
          <a:ea typeface="ＭＳ Ｐゴシック" charset="-128"/>
        </a:defRPr>
      </a:lvl7pPr>
      <a:lvl8pPr marL="11298128" indent="-1098041" algn="l" defTabSz="4388869" rtl="0" fontAlgn="base">
        <a:spcBef>
          <a:spcPct val="20000"/>
        </a:spcBef>
        <a:spcAft>
          <a:spcPct val="0"/>
        </a:spcAft>
        <a:buChar char="»"/>
        <a:defRPr sz="9600">
          <a:solidFill>
            <a:schemeClr val="tx1"/>
          </a:solidFill>
          <a:latin typeface="+mn-lt"/>
          <a:ea typeface="ＭＳ Ｐゴシック" charset="-128"/>
        </a:defRPr>
      </a:lvl8pPr>
      <a:lvl9pPr marL="11772245" indent="-1098041" algn="l" defTabSz="4388869" rtl="0" fontAlgn="base">
        <a:spcBef>
          <a:spcPct val="20000"/>
        </a:spcBef>
        <a:spcAft>
          <a:spcPct val="0"/>
        </a:spcAft>
        <a:buChar char="»"/>
        <a:defRPr sz="9600">
          <a:solidFill>
            <a:schemeClr val="tx1"/>
          </a:solidFill>
          <a:latin typeface="+mn-lt"/>
          <a:ea typeface="ＭＳ Ｐゴシック" charset="-128"/>
        </a:defRPr>
      </a:lvl9pPr>
    </p:bodyStyle>
    <p:otherStyle>
      <a:defPPr>
        <a:defRPr lang="en-US"/>
      </a:defPPr>
      <a:lvl1pPr marL="0" algn="l" defTabSz="474116" rtl="0" eaLnBrk="1" latinLnBrk="0" hangingPunct="1">
        <a:defRPr sz="1900" kern="1200">
          <a:solidFill>
            <a:schemeClr val="tx1"/>
          </a:solidFill>
          <a:latin typeface="+mn-lt"/>
          <a:ea typeface="+mn-ea"/>
          <a:cs typeface="+mn-cs"/>
        </a:defRPr>
      </a:lvl1pPr>
      <a:lvl2pPr marL="474116" algn="l" defTabSz="474116" rtl="0" eaLnBrk="1" latinLnBrk="0" hangingPunct="1">
        <a:defRPr sz="1900" kern="1200">
          <a:solidFill>
            <a:schemeClr val="tx1"/>
          </a:solidFill>
          <a:latin typeface="+mn-lt"/>
          <a:ea typeface="+mn-ea"/>
          <a:cs typeface="+mn-cs"/>
        </a:defRPr>
      </a:lvl2pPr>
      <a:lvl3pPr marL="948233" algn="l" defTabSz="474116" rtl="0" eaLnBrk="1" latinLnBrk="0" hangingPunct="1">
        <a:defRPr sz="1900" kern="1200">
          <a:solidFill>
            <a:schemeClr val="tx1"/>
          </a:solidFill>
          <a:latin typeface="+mn-lt"/>
          <a:ea typeface="+mn-ea"/>
          <a:cs typeface="+mn-cs"/>
        </a:defRPr>
      </a:lvl3pPr>
      <a:lvl4pPr marL="1422349" algn="l" defTabSz="474116" rtl="0" eaLnBrk="1" latinLnBrk="0" hangingPunct="1">
        <a:defRPr sz="1900" kern="1200">
          <a:solidFill>
            <a:schemeClr val="tx1"/>
          </a:solidFill>
          <a:latin typeface="+mn-lt"/>
          <a:ea typeface="+mn-ea"/>
          <a:cs typeface="+mn-cs"/>
        </a:defRPr>
      </a:lvl4pPr>
      <a:lvl5pPr marL="1896466" algn="l" defTabSz="474116" rtl="0" eaLnBrk="1" latinLnBrk="0" hangingPunct="1">
        <a:defRPr sz="1900" kern="1200">
          <a:solidFill>
            <a:schemeClr val="tx1"/>
          </a:solidFill>
          <a:latin typeface="+mn-lt"/>
          <a:ea typeface="+mn-ea"/>
          <a:cs typeface="+mn-cs"/>
        </a:defRPr>
      </a:lvl5pPr>
      <a:lvl6pPr marL="2370582" algn="l" defTabSz="474116" rtl="0" eaLnBrk="1" latinLnBrk="0" hangingPunct="1">
        <a:defRPr sz="1900" kern="1200">
          <a:solidFill>
            <a:schemeClr val="tx1"/>
          </a:solidFill>
          <a:latin typeface="+mn-lt"/>
          <a:ea typeface="+mn-ea"/>
          <a:cs typeface="+mn-cs"/>
        </a:defRPr>
      </a:lvl6pPr>
      <a:lvl7pPr marL="2844698" algn="l" defTabSz="474116" rtl="0" eaLnBrk="1" latinLnBrk="0" hangingPunct="1">
        <a:defRPr sz="1900" kern="1200">
          <a:solidFill>
            <a:schemeClr val="tx1"/>
          </a:solidFill>
          <a:latin typeface="+mn-lt"/>
          <a:ea typeface="+mn-ea"/>
          <a:cs typeface="+mn-cs"/>
        </a:defRPr>
      </a:lvl7pPr>
      <a:lvl8pPr marL="3318815" algn="l" defTabSz="474116" rtl="0" eaLnBrk="1" latinLnBrk="0" hangingPunct="1">
        <a:defRPr sz="1900" kern="1200">
          <a:solidFill>
            <a:schemeClr val="tx1"/>
          </a:solidFill>
          <a:latin typeface="+mn-lt"/>
          <a:ea typeface="+mn-ea"/>
          <a:cs typeface="+mn-cs"/>
        </a:defRPr>
      </a:lvl8pPr>
      <a:lvl9pPr marL="3792931" algn="l" defTabSz="4741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ollage of cartoon characters&#10;&#10;Description automatically generated">
            <a:extLst>
              <a:ext uri="{FF2B5EF4-FFF2-40B4-BE49-F238E27FC236}">
                <a16:creationId xmlns:a16="http://schemas.microsoft.com/office/drawing/2014/main" id="{861EA0CE-9A2D-8ACF-427D-D46D46FE9BEE}"/>
              </a:ext>
            </a:extLst>
          </p:cNvPr>
          <p:cNvPicPr>
            <a:picLocks noChangeAspect="1"/>
          </p:cNvPicPr>
          <p:nvPr/>
        </p:nvPicPr>
        <p:blipFill>
          <a:blip r:embed="rId3"/>
          <a:stretch>
            <a:fillRect/>
          </a:stretch>
        </p:blipFill>
        <p:spPr>
          <a:xfrm>
            <a:off x="15655890" y="19451984"/>
            <a:ext cx="12713577" cy="12713577"/>
          </a:xfrm>
          <a:prstGeom prst="rect">
            <a:avLst/>
          </a:prstGeom>
        </p:spPr>
      </p:pic>
      <p:sp>
        <p:nvSpPr>
          <p:cNvPr id="20" name="Process 19">
            <a:extLst>
              <a:ext uri="{FF2B5EF4-FFF2-40B4-BE49-F238E27FC236}">
                <a16:creationId xmlns:a16="http://schemas.microsoft.com/office/drawing/2014/main" id="{39EA6FA2-7E8F-8446-4B7F-5224788A0D5F}"/>
              </a:ext>
            </a:extLst>
          </p:cNvPr>
          <p:cNvSpPr/>
          <p:nvPr/>
        </p:nvSpPr>
        <p:spPr bwMode="auto">
          <a:xfrm>
            <a:off x="29568754" y="25971039"/>
            <a:ext cx="12980347"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19" name="Process 18">
            <a:extLst>
              <a:ext uri="{FF2B5EF4-FFF2-40B4-BE49-F238E27FC236}">
                <a16:creationId xmlns:a16="http://schemas.microsoft.com/office/drawing/2014/main" id="{B53E37B0-29E5-DB01-4679-5F16B760E77A}"/>
              </a:ext>
            </a:extLst>
          </p:cNvPr>
          <p:cNvSpPr/>
          <p:nvPr/>
        </p:nvSpPr>
        <p:spPr bwMode="auto">
          <a:xfrm>
            <a:off x="29758485" y="6516350"/>
            <a:ext cx="12892707"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18" name="Process 17">
            <a:extLst>
              <a:ext uri="{FF2B5EF4-FFF2-40B4-BE49-F238E27FC236}">
                <a16:creationId xmlns:a16="http://schemas.microsoft.com/office/drawing/2014/main" id="{EEB3A0B1-130C-4B58-1C5B-86790BA5593D}"/>
              </a:ext>
            </a:extLst>
          </p:cNvPr>
          <p:cNvSpPr/>
          <p:nvPr/>
        </p:nvSpPr>
        <p:spPr bwMode="auto">
          <a:xfrm>
            <a:off x="910351" y="25201615"/>
            <a:ext cx="12915457"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16" name="Process 15">
            <a:extLst>
              <a:ext uri="{FF2B5EF4-FFF2-40B4-BE49-F238E27FC236}">
                <a16:creationId xmlns:a16="http://schemas.microsoft.com/office/drawing/2014/main" id="{F1CEF46B-83E6-5601-CFEB-EC72AA5095C8}"/>
              </a:ext>
            </a:extLst>
          </p:cNvPr>
          <p:cNvSpPr/>
          <p:nvPr/>
        </p:nvSpPr>
        <p:spPr bwMode="auto">
          <a:xfrm>
            <a:off x="15350353" y="6516350"/>
            <a:ext cx="13190949"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17" name="Process 16">
            <a:extLst>
              <a:ext uri="{FF2B5EF4-FFF2-40B4-BE49-F238E27FC236}">
                <a16:creationId xmlns:a16="http://schemas.microsoft.com/office/drawing/2014/main" id="{13033F50-4B14-26AF-DE88-0E8826378749}"/>
              </a:ext>
            </a:extLst>
          </p:cNvPr>
          <p:cNvSpPr/>
          <p:nvPr/>
        </p:nvSpPr>
        <p:spPr bwMode="auto">
          <a:xfrm>
            <a:off x="29802677" y="14323091"/>
            <a:ext cx="12892707"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13" name="Process 12">
            <a:extLst>
              <a:ext uri="{FF2B5EF4-FFF2-40B4-BE49-F238E27FC236}">
                <a16:creationId xmlns:a16="http://schemas.microsoft.com/office/drawing/2014/main" id="{8600311C-9489-E156-60A2-77D46AE1D21F}"/>
              </a:ext>
            </a:extLst>
          </p:cNvPr>
          <p:cNvSpPr/>
          <p:nvPr/>
        </p:nvSpPr>
        <p:spPr bwMode="auto">
          <a:xfrm>
            <a:off x="990600" y="6516352"/>
            <a:ext cx="12892707" cy="1415773"/>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3077" name="Text Box 124"/>
          <p:cNvSpPr txBox="1">
            <a:spLocks noChangeArrowheads="1"/>
          </p:cNvSpPr>
          <p:nvPr/>
        </p:nvSpPr>
        <p:spPr bwMode="auto">
          <a:xfrm>
            <a:off x="6364639" y="1428265"/>
            <a:ext cx="31936083" cy="442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3" tIns="47412" rIns="94823" bIns="47412">
            <a:spAutoFit/>
          </a:bodyPr>
          <a:lstStyle>
            <a:lvl1pPr defTabSz="4232275">
              <a:spcBef>
                <a:spcPct val="20000"/>
              </a:spcBef>
              <a:buChar char="•"/>
              <a:defRPr sz="14800">
                <a:solidFill>
                  <a:schemeClr val="tx1"/>
                </a:solidFill>
                <a:latin typeface="Arial" panose="020B0604020202020204" pitchFamily="34" charset="0"/>
                <a:ea typeface="MS PGothic" panose="020B0600070205080204" pitchFamily="34" charset="-128"/>
              </a:defRPr>
            </a:lvl1pPr>
            <a:lvl2pPr marL="742950" indent="-285750" defTabSz="4232275">
              <a:spcBef>
                <a:spcPct val="20000"/>
              </a:spcBef>
              <a:buChar char="–"/>
              <a:defRPr sz="13000">
                <a:solidFill>
                  <a:schemeClr val="tx1"/>
                </a:solidFill>
                <a:latin typeface="Arial" panose="020B0604020202020204" pitchFamily="34" charset="0"/>
                <a:ea typeface="MS PGothic" panose="020B0600070205080204" pitchFamily="34" charset="-128"/>
              </a:defRPr>
            </a:lvl2pPr>
            <a:lvl3pPr marL="1143000" indent="-228600" defTabSz="4232275">
              <a:spcBef>
                <a:spcPct val="20000"/>
              </a:spcBef>
              <a:buChar char="•"/>
              <a:defRPr sz="11100">
                <a:solidFill>
                  <a:schemeClr val="tx1"/>
                </a:solidFill>
                <a:latin typeface="Arial" panose="020B0604020202020204" pitchFamily="34" charset="0"/>
                <a:ea typeface="MS PGothic" panose="020B0600070205080204" pitchFamily="34" charset="-128"/>
              </a:defRPr>
            </a:lvl3pPr>
            <a:lvl4pPr marL="1600200" indent="-228600" defTabSz="4232275">
              <a:spcBef>
                <a:spcPct val="20000"/>
              </a:spcBef>
              <a:buChar char="–"/>
              <a:defRPr sz="9300">
                <a:solidFill>
                  <a:schemeClr val="tx1"/>
                </a:solidFill>
                <a:latin typeface="Arial" panose="020B0604020202020204" pitchFamily="34" charset="0"/>
                <a:ea typeface="MS PGothic" panose="020B0600070205080204" pitchFamily="34" charset="-128"/>
              </a:defRPr>
            </a:lvl4pPr>
            <a:lvl5pPr marL="2057400" indent="-228600" defTabSz="4232275">
              <a:spcBef>
                <a:spcPct val="20000"/>
              </a:spcBef>
              <a:buChar char="»"/>
              <a:defRPr sz="9300">
                <a:solidFill>
                  <a:schemeClr val="tx1"/>
                </a:solidFill>
                <a:latin typeface="Arial" panose="020B0604020202020204" pitchFamily="34" charset="0"/>
                <a:ea typeface="MS PGothic" panose="020B0600070205080204" pitchFamily="34" charset="-128"/>
              </a:defRPr>
            </a:lvl5pPr>
            <a:lvl6pPr marL="2514600" indent="-228600" defTabSz="4232275" eaLnBrk="0" fontAlgn="base" hangingPunct="0">
              <a:spcBef>
                <a:spcPct val="20000"/>
              </a:spcBef>
              <a:spcAft>
                <a:spcPct val="0"/>
              </a:spcAft>
              <a:buChar char="»"/>
              <a:defRPr sz="9300">
                <a:solidFill>
                  <a:schemeClr val="tx1"/>
                </a:solidFill>
                <a:latin typeface="Arial" panose="020B0604020202020204" pitchFamily="34" charset="0"/>
                <a:ea typeface="MS PGothic" panose="020B0600070205080204" pitchFamily="34" charset="-128"/>
              </a:defRPr>
            </a:lvl6pPr>
            <a:lvl7pPr marL="2971800" indent="-228600" defTabSz="4232275" eaLnBrk="0" fontAlgn="base" hangingPunct="0">
              <a:spcBef>
                <a:spcPct val="20000"/>
              </a:spcBef>
              <a:spcAft>
                <a:spcPct val="0"/>
              </a:spcAft>
              <a:buChar char="»"/>
              <a:defRPr sz="9300">
                <a:solidFill>
                  <a:schemeClr val="tx1"/>
                </a:solidFill>
                <a:latin typeface="Arial" panose="020B0604020202020204" pitchFamily="34" charset="0"/>
                <a:ea typeface="MS PGothic" panose="020B0600070205080204" pitchFamily="34" charset="-128"/>
              </a:defRPr>
            </a:lvl7pPr>
            <a:lvl8pPr marL="3429000" indent="-228600" defTabSz="4232275" eaLnBrk="0" fontAlgn="base" hangingPunct="0">
              <a:spcBef>
                <a:spcPct val="20000"/>
              </a:spcBef>
              <a:spcAft>
                <a:spcPct val="0"/>
              </a:spcAft>
              <a:buChar char="»"/>
              <a:defRPr sz="9300">
                <a:solidFill>
                  <a:schemeClr val="tx1"/>
                </a:solidFill>
                <a:latin typeface="Arial" panose="020B0604020202020204" pitchFamily="34" charset="0"/>
                <a:ea typeface="MS PGothic" panose="020B0600070205080204" pitchFamily="34" charset="-128"/>
              </a:defRPr>
            </a:lvl8pPr>
            <a:lvl9pPr marL="3886200" indent="-228600" defTabSz="4232275" eaLnBrk="0" fontAlgn="base" hangingPunct="0">
              <a:spcBef>
                <a:spcPct val="20000"/>
              </a:spcBef>
              <a:spcAft>
                <a:spcPct val="0"/>
              </a:spcAft>
              <a:buChar char="»"/>
              <a:defRPr sz="93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ko-KR" sz="7700" b="1" dirty="0">
                <a:latin typeface="+mj-lt"/>
                <a:cs typeface="Helvetica" panose="020B0604020202020204" pitchFamily="34" charset="0"/>
              </a:rPr>
              <a:t>Impact of Childhood Trauma On Adult Attachment Style</a:t>
            </a:r>
          </a:p>
          <a:p>
            <a:pPr algn="ctr" eaLnBrk="1" hangingPunct="1">
              <a:spcBef>
                <a:spcPct val="0"/>
              </a:spcBef>
              <a:buFontTx/>
              <a:buNone/>
            </a:pPr>
            <a:r>
              <a:rPr lang="en-US" altLang="ko-KR" sz="6800" dirty="0">
                <a:latin typeface="+mj-lt"/>
                <a:cs typeface="Helvetica" panose="020B0604020202020204" pitchFamily="34" charset="0"/>
              </a:rPr>
              <a:t>Luella Rubin-Wylie &amp; Desiree Crevecoeur-MacPhail</a:t>
            </a:r>
          </a:p>
          <a:p>
            <a:pPr algn="ctr" eaLnBrk="1" hangingPunct="1">
              <a:spcBef>
                <a:spcPct val="0"/>
              </a:spcBef>
              <a:buFontTx/>
              <a:buNone/>
            </a:pPr>
            <a:r>
              <a:rPr lang="en-US" altLang="ko-KR" sz="6800" i="1" dirty="0">
                <a:latin typeface="+mj-lt"/>
                <a:cs typeface="Helvetica" panose="020B0604020202020204" pitchFamily="34" charset="0"/>
              </a:rPr>
              <a:t>Crean College of Health and Behavioral Sciences </a:t>
            </a:r>
          </a:p>
          <a:p>
            <a:pPr algn="ctr" eaLnBrk="1" hangingPunct="1">
              <a:spcBef>
                <a:spcPct val="0"/>
              </a:spcBef>
              <a:buFontTx/>
              <a:buNone/>
            </a:pPr>
            <a:r>
              <a:rPr lang="en-US" altLang="ko-KR" sz="6800" dirty="0">
                <a:latin typeface="+mj-lt"/>
                <a:cs typeface="Helvetica" panose="020B0604020202020204" pitchFamily="34" charset="0"/>
              </a:rPr>
              <a:t>Chapman University </a:t>
            </a:r>
          </a:p>
        </p:txBody>
      </p:sp>
      <p:sp>
        <p:nvSpPr>
          <p:cNvPr id="4" name="TextBox 3">
            <a:extLst>
              <a:ext uri="{FF2B5EF4-FFF2-40B4-BE49-F238E27FC236}">
                <a16:creationId xmlns:a16="http://schemas.microsoft.com/office/drawing/2014/main" id="{26A6BCA6-CEE6-3022-547A-1C34ACFE1319}"/>
              </a:ext>
            </a:extLst>
          </p:cNvPr>
          <p:cNvSpPr txBox="1"/>
          <p:nvPr/>
        </p:nvSpPr>
        <p:spPr>
          <a:xfrm>
            <a:off x="3999537" y="6504192"/>
            <a:ext cx="8171689" cy="1446550"/>
          </a:xfrm>
          <a:prstGeom prst="rect">
            <a:avLst/>
          </a:prstGeom>
          <a:noFill/>
        </p:spPr>
        <p:txBody>
          <a:bodyPr wrap="square" rtlCol="0">
            <a:spAutoFit/>
          </a:bodyPr>
          <a:lstStyle/>
          <a:p>
            <a:r>
              <a:rPr lang="en-US" sz="8800" b="1" dirty="0">
                <a:latin typeface="+mj-lt"/>
                <a:cs typeface="Times New Roman" panose="02020603050405020304" pitchFamily="18" charset="0"/>
              </a:rPr>
              <a:t>Background</a:t>
            </a:r>
            <a:endParaRPr lang="en-US" sz="11500" b="1" dirty="0">
              <a:latin typeface="+mj-lt"/>
              <a:cs typeface="Times New Roman" panose="02020603050405020304" pitchFamily="18" charset="0"/>
            </a:endParaRPr>
          </a:p>
        </p:txBody>
      </p:sp>
      <p:sp>
        <p:nvSpPr>
          <p:cNvPr id="3397" name="TextBox 7"/>
          <p:cNvSpPr txBox="1">
            <a:spLocks noChangeArrowheads="1"/>
          </p:cNvSpPr>
          <p:nvPr/>
        </p:nvSpPr>
        <p:spPr bwMode="auto">
          <a:xfrm>
            <a:off x="17810922" y="11834949"/>
            <a:ext cx="460513" cy="66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823" tIns="47412" rIns="94823" bIns="47412">
            <a:spAutoFit/>
          </a:bodyPr>
          <a:lstStyle>
            <a:lvl1pPr>
              <a:defRPr sz="8300">
                <a:solidFill>
                  <a:schemeClr val="tx1"/>
                </a:solidFill>
                <a:latin typeface="Arial" panose="020B0604020202020204" pitchFamily="34" charset="0"/>
                <a:ea typeface="MS PGothic" panose="020B0600070205080204" pitchFamily="34" charset="-128"/>
              </a:defRPr>
            </a:lvl1pPr>
            <a:lvl2pPr marL="742950" indent="-285750">
              <a:defRPr sz="8300">
                <a:solidFill>
                  <a:schemeClr val="tx1"/>
                </a:solidFill>
                <a:latin typeface="Arial" panose="020B0604020202020204" pitchFamily="34" charset="0"/>
                <a:ea typeface="MS PGothic" panose="020B0600070205080204" pitchFamily="34" charset="-128"/>
              </a:defRPr>
            </a:lvl2pPr>
            <a:lvl3pPr marL="1143000" indent="-228600">
              <a:defRPr sz="8300">
                <a:solidFill>
                  <a:schemeClr val="tx1"/>
                </a:solidFill>
                <a:latin typeface="Arial" panose="020B0604020202020204" pitchFamily="34" charset="0"/>
                <a:ea typeface="MS PGothic" panose="020B0600070205080204" pitchFamily="34" charset="-128"/>
              </a:defRPr>
            </a:lvl3pPr>
            <a:lvl4pPr marL="1600200" indent="-228600">
              <a:defRPr sz="8300">
                <a:solidFill>
                  <a:schemeClr val="tx1"/>
                </a:solidFill>
                <a:latin typeface="Arial" panose="020B0604020202020204" pitchFamily="34" charset="0"/>
                <a:ea typeface="MS PGothic" panose="020B0600070205080204" pitchFamily="34" charset="-128"/>
              </a:defRPr>
            </a:lvl4pPr>
            <a:lvl5pPr marL="2057400" indent="-228600">
              <a:defRPr sz="8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9pPr>
          </a:lstStyle>
          <a:p>
            <a:r>
              <a:rPr lang="en-US" altLang="en-US" sz="3700" dirty="0">
                <a:solidFill>
                  <a:schemeClr val="bg1"/>
                </a:solidFill>
                <a:latin typeface="Helvetica" panose="020B0604020202020204" pitchFamily="34" charset="0"/>
              </a:rPr>
              <a:t>a</a:t>
            </a:r>
          </a:p>
        </p:txBody>
      </p:sp>
      <p:sp>
        <p:nvSpPr>
          <p:cNvPr id="3398" name="TextBox 30"/>
          <p:cNvSpPr txBox="1">
            <a:spLocks noChangeArrowheads="1"/>
          </p:cNvSpPr>
          <p:nvPr/>
        </p:nvSpPr>
        <p:spPr bwMode="auto">
          <a:xfrm>
            <a:off x="17810922" y="17713235"/>
            <a:ext cx="460513" cy="66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823" tIns="47412" rIns="94823" bIns="47412">
            <a:spAutoFit/>
          </a:bodyPr>
          <a:lstStyle>
            <a:lvl1pPr>
              <a:defRPr sz="8300">
                <a:solidFill>
                  <a:schemeClr val="tx1"/>
                </a:solidFill>
                <a:latin typeface="Arial" panose="020B0604020202020204" pitchFamily="34" charset="0"/>
                <a:ea typeface="MS PGothic" panose="020B0600070205080204" pitchFamily="34" charset="-128"/>
              </a:defRPr>
            </a:lvl1pPr>
            <a:lvl2pPr marL="742950" indent="-285750">
              <a:defRPr sz="8300">
                <a:solidFill>
                  <a:schemeClr val="tx1"/>
                </a:solidFill>
                <a:latin typeface="Arial" panose="020B0604020202020204" pitchFamily="34" charset="0"/>
                <a:ea typeface="MS PGothic" panose="020B0600070205080204" pitchFamily="34" charset="-128"/>
              </a:defRPr>
            </a:lvl2pPr>
            <a:lvl3pPr marL="1143000" indent="-228600">
              <a:defRPr sz="8300">
                <a:solidFill>
                  <a:schemeClr val="tx1"/>
                </a:solidFill>
                <a:latin typeface="Arial" panose="020B0604020202020204" pitchFamily="34" charset="0"/>
                <a:ea typeface="MS PGothic" panose="020B0600070205080204" pitchFamily="34" charset="-128"/>
              </a:defRPr>
            </a:lvl3pPr>
            <a:lvl4pPr marL="1600200" indent="-228600">
              <a:defRPr sz="8300">
                <a:solidFill>
                  <a:schemeClr val="tx1"/>
                </a:solidFill>
                <a:latin typeface="Arial" panose="020B0604020202020204" pitchFamily="34" charset="0"/>
                <a:ea typeface="MS PGothic" panose="020B0600070205080204" pitchFamily="34" charset="-128"/>
              </a:defRPr>
            </a:lvl4pPr>
            <a:lvl5pPr marL="2057400" indent="-228600">
              <a:defRPr sz="8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300">
                <a:solidFill>
                  <a:schemeClr val="tx1"/>
                </a:solidFill>
                <a:latin typeface="Arial" panose="020B0604020202020204" pitchFamily="34" charset="0"/>
                <a:ea typeface="MS PGothic" panose="020B0600070205080204" pitchFamily="34" charset="-128"/>
              </a:defRPr>
            </a:lvl9pPr>
          </a:lstStyle>
          <a:p>
            <a:r>
              <a:rPr lang="en-US" altLang="en-US" sz="3700" dirty="0">
                <a:solidFill>
                  <a:schemeClr val="bg1"/>
                </a:solidFill>
                <a:latin typeface="Helvetica" panose="020B0604020202020204" pitchFamily="34" charset="0"/>
              </a:rPr>
              <a:t>b</a:t>
            </a:r>
          </a:p>
        </p:txBody>
      </p:sp>
      <p:sp>
        <p:nvSpPr>
          <p:cNvPr id="5" name="TextBox 4">
            <a:extLst>
              <a:ext uri="{FF2B5EF4-FFF2-40B4-BE49-F238E27FC236}">
                <a16:creationId xmlns:a16="http://schemas.microsoft.com/office/drawing/2014/main" id="{16F0A9CF-61C4-F152-99D7-7BD43176F64C}"/>
              </a:ext>
            </a:extLst>
          </p:cNvPr>
          <p:cNvSpPr txBox="1"/>
          <p:nvPr/>
        </p:nvSpPr>
        <p:spPr>
          <a:xfrm>
            <a:off x="18786146" y="6511792"/>
            <a:ext cx="6755477" cy="1415772"/>
          </a:xfrm>
          <a:prstGeom prst="rect">
            <a:avLst/>
          </a:prstGeom>
          <a:noFill/>
        </p:spPr>
        <p:txBody>
          <a:bodyPr wrap="square" rtlCol="0">
            <a:spAutoFit/>
          </a:bodyPr>
          <a:lstStyle/>
          <a:p>
            <a:r>
              <a:rPr lang="en-US" b="1" dirty="0">
                <a:latin typeface="+mj-lt"/>
                <a:cs typeface="Times New Roman" panose="02020603050405020304" pitchFamily="18" charset="0"/>
              </a:rPr>
              <a:t>Hypotheses</a:t>
            </a:r>
            <a:r>
              <a:rPr lang="en-US" dirty="0">
                <a:latin typeface="+mj-lt"/>
              </a:rPr>
              <a:t> </a:t>
            </a:r>
          </a:p>
        </p:txBody>
      </p:sp>
      <p:sp>
        <p:nvSpPr>
          <p:cNvPr id="6" name="TextBox 5">
            <a:extLst>
              <a:ext uri="{FF2B5EF4-FFF2-40B4-BE49-F238E27FC236}">
                <a16:creationId xmlns:a16="http://schemas.microsoft.com/office/drawing/2014/main" id="{7E8770B6-2ACD-F713-A9D6-CC7FEF5E5ADC}"/>
              </a:ext>
            </a:extLst>
          </p:cNvPr>
          <p:cNvSpPr txBox="1"/>
          <p:nvPr/>
        </p:nvSpPr>
        <p:spPr>
          <a:xfrm>
            <a:off x="4797196" y="25185052"/>
            <a:ext cx="4717958" cy="1415772"/>
          </a:xfrm>
          <a:prstGeom prst="rect">
            <a:avLst/>
          </a:prstGeom>
          <a:noFill/>
        </p:spPr>
        <p:txBody>
          <a:bodyPr wrap="none" rtlCol="0">
            <a:spAutoFit/>
          </a:bodyPr>
          <a:lstStyle/>
          <a:p>
            <a:r>
              <a:rPr lang="en-US" b="1" dirty="0">
                <a:latin typeface="+mj-lt"/>
                <a:cs typeface="Times New Roman" panose="02020603050405020304" pitchFamily="18" charset="0"/>
              </a:rPr>
              <a:t>Methods</a:t>
            </a:r>
          </a:p>
        </p:txBody>
      </p:sp>
      <p:sp>
        <p:nvSpPr>
          <p:cNvPr id="7" name="TextBox 6">
            <a:extLst>
              <a:ext uri="{FF2B5EF4-FFF2-40B4-BE49-F238E27FC236}">
                <a16:creationId xmlns:a16="http://schemas.microsoft.com/office/drawing/2014/main" id="{CDCCFA78-D90F-7C26-3C02-1C7D64866DA3}"/>
              </a:ext>
            </a:extLst>
          </p:cNvPr>
          <p:cNvSpPr txBox="1"/>
          <p:nvPr/>
        </p:nvSpPr>
        <p:spPr>
          <a:xfrm>
            <a:off x="33974064" y="6504192"/>
            <a:ext cx="4169731" cy="1415772"/>
          </a:xfrm>
          <a:prstGeom prst="rect">
            <a:avLst/>
          </a:prstGeom>
          <a:noFill/>
        </p:spPr>
        <p:txBody>
          <a:bodyPr wrap="none" rtlCol="0">
            <a:spAutoFit/>
          </a:bodyPr>
          <a:lstStyle/>
          <a:p>
            <a:r>
              <a:rPr lang="en-US" b="1" dirty="0">
                <a:latin typeface="+mj-lt"/>
                <a:cs typeface="Times New Roman" panose="02020603050405020304" pitchFamily="18" charset="0"/>
              </a:rPr>
              <a:t>Results</a:t>
            </a:r>
          </a:p>
        </p:txBody>
      </p:sp>
      <p:sp>
        <p:nvSpPr>
          <p:cNvPr id="8" name="TextBox 7">
            <a:extLst>
              <a:ext uri="{FF2B5EF4-FFF2-40B4-BE49-F238E27FC236}">
                <a16:creationId xmlns:a16="http://schemas.microsoft.com/office/drawing/2014/main" id="{46CD6307-DBF0-AEE2-8D6B-E502EC6892ED}"/>
              </a:ext>
            </a:extLst>
          </p:cNvPr>
          <p:cNvSpPr txBox="1"/>
          <p:nvPr/>
        </p:nvSpPr>
        <p:spPr>
          <a:xfrm>
            <a:off x="32927068" y="14273771"/>
            <a:ext cx="6375463" cy="1415772"/>
          </a:xfrm>
          <a:prstGeom prst="rect">
            <a:avLst/>
          </a:prstGeom>
          <a:noFill/>
        </p:spPr>
        <p:txBody>
          <a:bodyPr wrap="none" rtlCol="0">
            <a:spAutoFit/>
          </a:bodyPr>
          <a:lstStyle/>
          <a:p>
            <a:r>
              <a:rPr lang="en-US" b="1" dirty="0">
                <a:latin typeface="+mj-lt"/>
                <a:cs typeface="Times New Roman" panose="02020603050405020304" pitchFamily="18" charset="0"/>
              </a:rPr>
              <a:t>Discussion </a:t>
            </a:r>
          </a:p>
        </p:txBody>
      </p:sp>
      <p:sp>
        <p:nvSpPr>
          <p:cNvPr id="9" name="TextBox 8">
            <a:extLst>
              <a:ext uri="{FF2B5EF4-FFF2-40B4-BE49-F238E27FC236}">
                <a16:creationId xmlns:a16="http://schemas.microsoft.com/office/drawing/2014/main" id="{D4CAA3A7-573B-8730-3FCC-125C8191F1CA}"/>
              </a:ext>
            </a:extLst>
          </p:cNvPr>
          <p:cNvSpPr txBox="1"/>
          <p:nvPr/>
        </p:nvSpPr>
        <p:spPr>
          <a:xfrm>
            <a:off x="32838333" y="26020360"/>
            <a:ext cx="6441187" cy="1415772"/>
          </a:xfrm>
          <a:prstGeom prst="rect">
            <a:avLst/>
          </a:prstGeom>
          <a:noFill/>
        </p:spPr>
        <p:txBody>
          <a:bodyPr wrap="none" rtlCol="0">
            <a:spAutoFit/>
          </a:bodyPr>
          <a:lstStyle/>
          <a:p>
            <a:r>
              <a:rPr lang="en-US" b="1" dirty="0">
                <a:latin typeface="+mj-lt"/>
                <a:cs typeface="Times New Roman" panose="02020603050405020304" pitchFamily="18" charset="0"/>
              </a:rPr>
              <a:t>References </a:t>
            </a:r>
          </a:p>
        </p:txBody>
      </p:sp>
      <p:sp>
        <p:nvSpPr>
          <p:cNvPr id="12" name="Process 11">
            <a:extLst>
              <a:ext uri="{FF2B5EF4-FFF2-40B4-BE49-F238E27FC236}">
                <a16:creationId xmlns:a16="http://schemas.microsoft.com/office/drawing/2014/main" id="{DF0B1454-4648-9F78-A4ED-57E3FB682FA9}"/>
              </a:ext>
            </a:extLst>
          </p:cNvPr>
          <p:cNvSpPr/>
          <p:nvPr/>
        </p:nvSpPr>
        <p:spPr bwMode="auto">
          <a:xfrm>
            <a:off x="965200" y="8322741"/>
            <a:ext cx="12892707" cy="16455133"/>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The attachment theory proposed by John Bowlby states that attachment styles are developed in the early years of an individual's life. An individual may develop an insecure attachment style if their physical needs are not met, if they are not given affection, if they are physically hurt, or if they experienced or were exposed to violence (Bowlby, 1982; Karakus, 2012).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Hazan and Shaver examined the theory and looked at adult attachment, which places adults into three categories: secure, anxious, and avoidant (Toof et al., 2020; Sable, 2007).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Various traumatic experiences during childhood, such as abuse/neglect, death/separation of a parent, or witnessing domestic violence, may lead individuals to develop insecure attachment styles in their future romantic relationships and can negatively affect a child’s functioning in their adult lives in relationships with their families, friends, and romantic partners. (Erozkan, 2016).</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Previous studies have found that children who have been physically abused are more likely to have higher rates of anxious or avoidant attachment styles and lower rates of secure attachment compared to non-abused children (Unger &amp; De Luca, 2014)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In addition to earlier life experiences, the history and characteristics of romantic partners can also influence a person's relationship experience, and those who once had secure attachments may develop insecure attachments if they experience a period of interpersonal conflict (Riggs et al., 2011; Davilla, 2017).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Insecure attachments can result in various relationship issues, such as dissatisfaction and instances of intimate partner violence. Those who reported avoidant attachment styles also showed increased childhood trauma experiences and dating violence victimization compared to other attachment styles (Stover et al., 2018)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Childhood abuse, in addition to insecure attachment styles, can cause relationship dissatisfaction. One study found a statistically significant relationship between CSA and relationship dissatisfaction (Baker et al., 2022). </a:t>
            </a:r>
          </a:p>
          <a:p>
            <a:pPr marL="342900" marR="0" lvl="0" indent="-342900">
              <a:spcBef>
                <a:spcPts val="0"/>
              </a:spcBef>
              <a:spcAft>
                <a:spcPts val="0"/>
              </a:spcAft>
              <a:buFont typeface="Arial" panose="020B0604020202020204" pitchFamily="34" charset="0"/>
              <a:buChar char="•"/>
              <a:tabLst>
                <a:tab pos="457200" algn="l"/>
              </a:tabLst>
            </a:pPr>
            <a:r>
              <a:rPr lang="en-US" sz="3000" kern="100" dirty="0">
                <a:solidFill>
                  <a:schemeClr val="tx1"/>
                </a:solidFill>
                <a:effectLst/>
                <a:latin typeface="+mj-lt"/>
                <a:ea typeface="Aptos" panose="020B0004020202020204" pitchFamily="34" charset="0"/>
                <a:cs typeface="Times New Roman" panose="02020603050405020304" pitchFamily="18" charset="0"/>
              </a:rPr>
              <a:t>Individuals with an avoidance attachment style have been found to have lower emotional competencies, which also causes lower relationship satisfaction (Monaco et al., 2022).</a:t>
            </a:r>
          </a:p>
          <a:p>
            <a:pPr marL="285750" marR="0" indent="-28575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Process 13">
            <a:extLst>
              <a:ext uri="{FF2B5EF4-FFF2-40B4-BE49-F238E27FC236}">
                <a16:creationId xmlns:a16="http://schemas.microsoft.com/office/drawing/2014/main" id="{DE3E7461-FD14-3EF8-C178-168500E91FDE}"/>
              </a:ext>
            </a:extLst>
          </p:cNvPr>
          <p:cNvSpPr/>
          <p:nvPr/>
        </p:nvSpPr>
        <p:spPr bwMode="auto">
          <a:xfrm>
            <a:off x="15320674" y="8322741"/>
            <a:ext cx="13220628" cy="10504387"/>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742950" defTabSz="4232275" eaLnBrk="1" hangingPunct="1">
              <a:buFont typeface="Arial" panose="020B0604020202020204" pitchFamily="34" charset="0"/>
              <a:buChar char="•"/>
            </a:pPr>
            <a:r>
              <a:rPr lang="en-US" sz="4600" dirty="0">
                <a:solidFill>
                  <a:srgbClr val="000000"/>
                </a:solidFill>
                <a:effectLst/>
                <a:latin typeface="+mj-lt"/>
                <a:ea typeface="Calibri" panose="020F0502020204030204" pitchFamily="34" charset="0"/>
              </a:rPr>
              <a:t>Repeated trauma experienced during childhood can lead adults to develop insecure attachment styles in their future romantic relationships</a:t>
            </a:r>
            <a:r>
              <a:rPr lang="en-US" sz="4600" dirty="0">
                <a:solidFill>
                  <a:srgbClr val="000000"/>
                </a:solidFill>
                <a:latin typeface="+mj-lt"/>
                <a:ea typeface="Calibri" panose="020F0502020204030204" pitchFamily="34" charset="0"/>
              </a:rPr>
              <a:t>. </a:t>
            </a:r>
            <a:endParaRPr lang="en-US" sz="4600" kern="100" dirty="0">
              <a:effectLst/>
              <a:latin typeface="+mj-lt"/>
              <a:ea typeface="Calibri" panose="020F0502020204030204" pitchFamily="34" charset="0"/>
              <a:cs typeface="Times New Roman" panose="02020603050405020304" pitchFamily="18" charset="0"/>
            </a:endParaRPr>
          </a:p>
          <a:p>
            <a:pPr marL="742950" indent="-742950" defTabSz="4232275" eaLnBrk="1" hangingPunct="1">
              <a:buFont typeface="Arial" panose="020B0604020202020204" pitchFamily="34" charset="0"/>
              <a:buChar char="•"/>
            </a:pPr>
            <a:r>
              <a:rPr lang="en-US" sz="4600" dirty="0">
                <a:solidFill>
                  <a:srgbClr val="000000"/>
                </a:solidFill>
                <a:effectLst/>
                <a:latin typeface="+mj-lt"/>
                <a:ea typeface="Calibri" panose="020F0502020204030204" pitchFamily="34" charset="0"/>
              </a:rPr>
              <a:t>Trauma experienced in later adolescents can cause individuals who have secure attachments with their parents to develop insecure attachment styles with their romantic partners</a:t>
            </a:r>
            <a:r>
              <a:rPr lang="en-US" sz="4600" dirty="0">
                <a:solidFill>
                  <a:srgbClr val="000000"/>
                </a:solidFill>
                <a:latin typeface="+mj-lt"/>
                <a:ea typeface="Calibri" panose="020F0502020204030204" pitchFamily="34" charset="0"/>
              </a:rPr>
              <a:t>. </a:t>
            </a:r>
            <a:endParaRPr lang="en-US" sz="4600" kern="100" dirty="0">
              <a:latin typeface="+mj-lt"/>
              <a:cs typeface="Times New Roman" panose="02020603050405020304" pitchFamily="18" charset="0"/>
            </a:endParaRPr>
          </a:p>
          <a:p>
            <a:pPr marL="742950" indent="-742950" defTabSz="4232275" eaLnBrk="1" hangingPunct="1">
              <a:buFont typeface="Arial" panose="020B0604020202020204" pitchFamily="34" charset="0"/>
              <a:buChar char="•"/>
            </a:pPr>
            <a:r>
              <a:rPr lang="en-US" sz="4600" dirty="0">
                <a:solidFill>
                  <a:srgbClr val="000000"/>
                </a:solidFill>
                <a:effectLst/>
                <a:latin typeface="+mj-lt"/>
                <a:ea typeface="Calibri" panose="020F0502020204030204" pitchFamily="34" charset="0"/>
              </a:rPr>
              <a:t>Individuals with insecure attachment styles are more likely to experience intimate partner violence in their romantic relationships than those with secure attachment styles.</a:t>
            </a:r>
            <a:r>
              <a:rPr lang="en-US" sz="4600" dirty="0">
                <a:effectLst/>
                <a:latin typeface="+mj-lt"/>
                <a:ea typeface="Calibri" panose="020F0502020204030204" pitchFamily="34" charset="0"/>
              </a:rPr>
              <a:t> </a:t>
            </a:r>
            <a:r>
              <a:rPr lang="en-US" sz="4600" dirty="0">
                <a:effectLst/>
                <a:latin typeface="+mj-lt"/>
              </a:rPr>
              <a:t> </a:t>
            </a:r>
            <a:r>
              <a:rPr lang="en-US" sz="4600" kern="100" dirty="0">
                <a:effectLst/>
                <a:latin typeface="+mj-lt"/>
                <a:ea typeface="Calibri" panose="020F0502020204030204" pitchFamily="34" charset="0"/>
                <a:cs typeface="Times New Roman" panose="02020603050405020304" pitchFamily="18" charset="0"/>
              </a:rPr>
              <a:t> </a:t>
            </a:r>
          </a:p>
          <a:p>
            <a:pPr marL="742950" indent="-742950" defTabSz="4232275" eaLnBrk="1" hangingPunct="1">
              <a:buFont typeface="Arial" panose="020B0604020202020204" pitchFamily="34" charset="0"/>
              <a:buChar char="•"/>
            </a:pPr>
            <a:r>
              <a:rPr lang="en-US" sz="4600" dirty="0">
                <a:solidFill>
                  <a:srgbClr val="000000"/>
                </a:solidFill>
                <a:effectLst/>
                <a:latin typeface="+mj-lt"/>
                <a:ea typeface="Calibri" panose="020F0502020204030204" pitchFamily="34" charset="0"/>
              </a:rPr>
              <a:t>Childhood trauma has a negative impact on romantic relationship satisfaction</a:t>
            </a:r>
            <a:r>
              <a:rPr lang="en-US" sz="4600" dirty="0">
                <a:solidFill>
                  <a:srgbClr val="000000"/>
                </a:solidFill>
                <a:latin typeface="+mj-lt"/>
                <a:ea typeface="Calibri" panose="020F0502020204030204" pitchFamily="34" charset="0"/>
              </a:rPr>
              <a:t>. </a:t>
            </a:r>
            <a:endParaRPr kumimoji="0" lang="en-US" sz="4600" b="0" i="0" u="none" strike="noStrike" cap="none" normalizeH="0" baseline="0" dirty="0">
              <a:ln>
                <a:noFill/>
              </a:ln>
              <a:solidFill>
                <a:schemeClr val="tx1"/>
              </a:solidFill>
              <a:effectLst/>
              <a:latin typeface="+mj-lt"/>
            </a:endParaRPr>
          </a:p>
        </p:txBody>
      </p:sp>
      <p:sp>
        <p:nvSpPr>
          <p:cNvPr id="15" name="Process 14">
            <a:extLst>
              <a:ext uri="{FF2B5EF4-FFF2-40B4-BE49-F238E27FC236}">
                <a16:creationId xmlns:a16="http://schemas.microsoft.com/office/drawing/2014/main" id="{23F712A9-0354-91A5-7847-9D4DFE13BB5B}"/>
              </a:ext>
            </a:extLst>
          </p:cNvPr>
          <p:cNvSpPr/>
          <p:nvPr/>
        </p:nvSpPr>
        <p:spPr bwMode="auto">
          <a:xfrm>
            <a:off x="933101" y="27010635"/>
            <a:ext cx="12892707" cy="5154926"/>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457200" marR="0" indent="-4572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lang="en-US" sz="3500" dirty="0">
                <a:solidFill>
                  <a:schemeClr val="tx1"/>
                </a:solidFill>
                <a:latin typeface="+mj-lt"/>
                <a:cs typeface="Times New Roman" panose="02020603050405020304" pitchFamily="18" charset="0"/>
              </a:rPr>
              <a:t>Students from Chapman University and California State University, Dominguez Hills, completed an online survey</a:t>
            </a:r>
            <a:r>
              <a:rPr kumimoji="0" lang="en-US" sz="3500" b="0" i="0" u="none" strike="noStrike" cap="none" normalizeH="0" baseline="0" dirty="0">
                <a:ln>
                  <a:noFill/>
                </a:ln>
                <a:solidFill>
                  <a:schemeClr val="tx1"/>
                </a:solidFill>
                <a:effectLst/>
                <a:latin typeface="+mj-lt"/>
                <a:cs typeface="Times New Roman" panose="02020603050405020304" pitchFamily="18" charset="0"/>
              </a:rPr>
              <a:t>. </a:t>
            </a:r>
          </a:p>
          <a:p>
            <a:pPr marL="457200" marR="0" indent="-4572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lang="en-US" sz="3500" dirty="0">
                <a:solidFill>
                  <a:schemeClr val="tx1"/>
                </a:solidFill>
                <a:latin typeface="+mj-lt"/>
                <a:cs typeface="Times New Roman" panose="02020603050405020304" pitchFamily="18" charset="0"/>
              </a:rPr>
              <a:t>They answered four online questionnaires:</a:t>
            </a:r>
          </a:p>
          <a:p>
            <a:pPr marL="931316" lvl="1" indent="-457200" defTabSz="4232275" eaLnBrk="1" hangingPunct="1">
              <a:buFont typeface="Arial" panose="020B0604020202020204" pitchFamily="34" charset="0"/>
              <a:buChar char="•"/>
            </a:pPr>
            <a:r>
              <a:rPr kumimoji="0" lang="en-US" sz="3500" b="0" i="0" u="none" strike="noStrike" cap="none" normalizeH="0" baseline="0" dirty="0">
                <a:ln>
                  <a:noFill/>
                </a:ln>
                <a:solidFill>
                  <a:schemeClr val="tx1"/>
                </a:solidFill>
                <a:effectLst/>
                <a:latin typeface="+mj-lt"/>
                <a:cs typeface="Times New Roman" panose="02020603050405020304" pitchFamily="18" charset="0"/>
              </a:rPr>
              <a:t>The Adverse Childhood Experiences Questionnair</a:t>
            </a:r>
            <a:r>
              <a:rPr lang="en-US" sz="3500" dirty="0">
                <a:solidFill>
                  <a:schemeClr val="tx1"/>
                </a:solidFill>
                <a:latin typeface="+mj-lt"/>
                <a:cs typeface="Times New Roman" panose="02020603050405020304" pitchFamily="18" charset="0"/>
              </a:rPr>
              <a:t>e </a:t>
            </a:r>
          </a:p>
          <a:p>
            <a:pPr marL="931316" lvl="1" indent="-457200" defTabSz="4232275" eaLnBrk="1" hangingPunct="1">
              <a:buFont typeface="Arial" panose="020B0604020202020204" pitchFamily="34" charset="0"/>
              <a:buChar char="•"/>
            </a:pPr>
            <a:r>
              <a:rPr kumimoji="0" lang="en-US" sz="3500" b="0" i="0" u="none" strike="noStrike" cap="none" normalizeH="0" baseline="0" dirty="0">
                <a:ln>
                  <a:noFill/>
                </a:ln>
                <a:solidFill>
                  <a:schemeClr val="tx1"/>
                </a:solidFill>
                <a:effectLst/>
                <a:latin typeface="+mj-lt"/>
                <a:cs typeface="Times New Roman" panose="02020603050405020304" pitchFamily="18" charset="0"/>
              </a:rPr>
              <a:t>The Experiences in Close Relationships Questionnaire</a:t>
            </a:r>
          </a:p>
          <a:p>
            <a:pPr marL="931316" lvl="1" indent="-457200" defTabSz="4232275" eaLnBrk="1" hangingPunct="1">
              <a:buFont typeface="Arial" panose="020B0604020202020204" pitchFamily="34" charset="0"/>
              <a:buChar char="•"/>
            </a:pPr>
            <a:r>
              <a:rPr kumimoji="0" lang="en-US" sz="3500" b="0" i="0" u="none" strike="noStrike" cap="none" normalizeH="0" baseline="0" dirty="0">
                <a:ln>
                  <a:noFill/>
                </a:ln>
                <a:solidFill>
                  <a:schemeClr val="tx1"/>
                </a:solidFill>
                <a:effectLst/>
                <a:latin typeface="+mj-lt"/>
                <a:cs typeface="Times New Roman" panose="02020603050405020304" pitchFamily="18" charset="0"/>
              </a:rPr>
              <a:t>The Abuse Behavior Inventory </a:t>
            </a:r>
          </a:p>
          <a:p>
            <a:pPr marL="931316" lvl="1" indent="-457200" defTabSz="4232275" eaLnBrk="1" hangingPunct="1">
              <a:buFont typeface="Arial" panose="020B0604020202020204" pitchFamily="34" charset="0"/>
              <a:buChar char="•"/>
            </a:pPr>
            <a:r>
              <a:rPr lang="en-US" sz="3500" dirty="0">
                <a:solidFill>
                  <a:schemeClr val="tx1"/>
                </a:solidFill>
                <a:latin typeface="+mj-lt"/>
                <a:cs typeface="Times New Roman" panose="02020603050405020304" pitchFamily="18" charset="0"/>
              </a:rPr>
              <a:t>The Relationship Assessment Scale </a:t>
            </a:r>
          </a:p>
          <a:p>
            <a:pPr marL="457200" marR="0" indent="-4572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lang="en-US" sz="3500" dirty="0">
                <a:solidFill>
                  <a:schemeClr val="tx1"/>
                </a:solidFill>
                <a:latin typeface="+mj-lt"/>
                <a:cs typeface="Times New Roman" panose="02020603050405020304" pitchFamily="18" charset="0"/>
              </a:rPr>
              <a:t>Participants took the survey on their own time in a location of their choosing. </a:t>
            </a:r>
          </a:p>
        </p:txBody>
      </p:sp>
      <p:sp>
        <p:nvSpPr>
          <p:cNvPr id="21" name="Process 20">
            <a:extLst>
              <a:ext uri="{FF2B5EF4-FFF2-40B4-BE49-F238E27FC236}">
                <a16:creationId xmlns:a16="http://schemas.microsoft.com/office/drawing/2014/main" id="{874E083B-B282-C61B-EFB0-C207349EE75C}"/>
              </a:ext>
            </a:extLst>
          </p:cNvPr>
          <p:cNvSpPr/>
          <p:nvPr/>
        </p:nvSpPr>
        <p:spPr bwMode="auto">
          <a:xfrm>
            <a:off x="29802676" y="16148959"/>
            <a:ext cx="12892707" cy="936266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a:spcBef>
                <a:spcPts val="0"/>
              </a:spcBef>
              <a:spcAft>
                <a:spcPts val="0"/>
              </a:spcAft>
            </a:pPr>
            <a:r>
              <a:rPr lang="en-US" sz="2900" b="1" kern="100" dirty="0">
                <a:effectLst/>
                <a:latin typeface="+mj-lt"/>
                <a:ea typeface="Aptos" panose="020B0004020202020204" pitchFamily="34" charset="0"/>
                <a:cs typeface="Times New Roman" panose="02020603050405020304" pitchFamily="18" charset="0"/>
              </a:rPr>
              <a:t>Summary of Results:</a:t>
            </a:r>
          </a:p>
          <a:p>
            <a:pPr marL="457200" marR="0" indent="-457200">
              <a:spcBef>
                <a:spcPts val="0"/>
              </a:spcBef>
              <a:spcAft>
                <a:spcPts val="0"/>
              </a:spcAft>
              <a:buFont typeface="Arial" panose="020B0604020202020204" pitchFamily="34" charset="0"/>
              <a:buChar char="•"/>
            </a:pPr>
            <a:r>
              <a:rPr lang="en-US" sz="2900" kern="100" dirty="0">
                <a:effectLst/>
                <a:latin typeface="+mj-lt"/>
                <a:ea typeface="Aptos" panose="020B0004020202020204" pitchFamily="34" charset="0"/>
                <a:cs typeface="Times New Roman" panose="02020603050405020304" pitchFamily="18" charset="0"/>
              </a:rPr>
              <a:t>No significant correlation was found for H1,H2 and H4</a:t>
            </a:r>
          </a:p>
          <a:p>
            <a:pPr marL="457200" marR="0" indent="-457200">
              <a:spcBef>
                <a:spcPts val="0"/>
              </a:spcBef>
              <a:spcAft>
                <a:spcPts val="0"/>
              </a:spcAft>
              <a:buFont typeface="Arial" panose="020B0604020202020204" pitchFamily="34" charset="0"/>
              <a:buChar char="•"/>
            </a:pPr>
            <a:r>
              <a:rPr lang="en-US" sz="2900" kern="100" dirty="0">
                <a:latin typeface="+mj-lt"/>
                <a:ea typeface="Aptos" panose="020B0004020202020204" pitchFamily="34" charset="0"/>
                <a:cs typeface="Times New Roman" panose="02020603050405020304" pitchFamily="18" charset="0"/>
              </a:rPr>
              <a:t>A positive significant correlation was found for </a:t>
            </a:r>
            <a:r>
              <a:rPr kumimoji="0" lang="en-US" sz="2900" b="0" i="0" u="none" strike="noStrike" cap="none" normalizeH="0" baseline="0" dirty="0">
                <a:ln>
                  <a:noFill/>
                </a:ln>
                <a:solidFill>
                  <a:schemeClr val="tx1"/>
                </a:solidFill>
                <a:effectLst/>
                <a:latin typeface="Arial" charset="0"/>
              </a:rPr>
              <a:t>ABI and anxious attachment for H</a:t>
            </a:r>
            <a:r>
              <a:rPr lang="en-US" sz="2900" dirty="0">
                <a:solidFill>
                  <a:schemeClr val="tx1"/>
                </a:solidFill>
                <a:latin typeface="Arial" charset="0"/>
              </a:rPr>
              <a:t>3</a:t>
            </a:r>
            <a:endParaRPr lang="en-US" sz="2900" kern="100" dirty="0">
              <a:effectLst/>
              <a:latin typeface="+mj-lt"/>
              <a:ea typeface="Aptos" panose="020B0004020202020204" pitchFamily="34" charset="0"/>
              <a:cs typeface="Times New Roman" panose="02020603050405020304" pitchFamily="18" charset="0"/>
            </a:endParaRPr>
          </a:p>
          <a:p>
            <a:pPr marL="0" marR="0">
              <a:spcBef>
                <a:spcPts val="0"/>
              </a:spcBef>
              <a:spcAft>
                <a:spcPts val="0"/>
              </a:spcAft>
            </a:pPr>
            <a:r>
              <a:rPr lang="en-US" sz="2900" b="1" kern="100" dirty="0">
                <a:effectLst/>
                <a:latin typeface="+mj-lt"/>
                <a:ea typeface="Aptos" panose="020B0004020202020204" pitchFamily="34" charset="0"/>
                <a:cs typeface="Times New Roman" panose="02020603050405020304" pitchFamily="18" charset="0"/>
              </a:rPr>
              <a:t>Limitations </a:t>
            </a:r>
            <a:endParaRPr lang="en-US" sz="2900" kern="100" dirty="0">
              <a:effectLst/>
              <a:latin typeface="+mj-l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Small sample size </a:t>
            </a: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One measure asked students to self-report attachment style with parents </a:t>
            </a: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The ECR-Q only measured avoidant and anxious attachment and did not measure disorganized attachment </a:t>
            </a:r>
          </a:p>
          <a:p>
            <a:pPr marL="0" marR="0">
              <a:spcBef>
                <a:spcPts val="0"/>
              </a:spcBef>
              <a:spcAft>
                <a:spcPts val="0"/>
              </a:spcAft>
            </a:pPr>
            <a:r>
              <a:rPr lang="en-US" sz="2900" b="1" kern="100" dirty="0">
                <a:effectLst/>
                <a:latin typeface="+mj-lt"/>
                <a:ea typeface="Aptos" panose="020B0004020202020204" pitchFamily="34" charset="0"/>
                <a:cs typeface="Times New Roman" panose="02020603050405020304" pitchFamily="18" charset="0"/>
              </a:rPr>
              <a:t>Future Research </a:t>
            </a:r>
            <a:endParaRPr lang="en-US" sz="2900" kern="100" dirty="0">
              <a:effectLst/>
              <a:latin typeface="+mj-l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Future research could examine the gender differences in attachment styles among those who experience childhood trauma. </a:t>
            </a:r>
          </a:p>
          <a:p>
            <a:pPr marL="0" marR="0">
              <a:spcBef>
                <a:spcPts val="0"/>
              </a:spcBef>
              <a:spcAft>
                <a:spcPts val="0"/>
              </a:spcAft>
            </a:pPr>
            <a:r>
              <a:rPr lang="en-US" sz="2900" b="1" kern="100" dirty="0">
                <a:effectLst/>
                <a:latin typeface="+mj-lt"/>
                <a:ea typeface="Aptos" panose="020B0004020202020204" pitchFamily="34" charset="0"/>
                <a:cs typeface="Times New Roman" panose="02020603050405020304" pitchFamily="18" charset="0"/>
              </a:rPr>
              <a:t>Implications </a:t>
            </a:r>
            <a:endParaRPr lang="en-US" sz="2900" kern="100" dirty="0">
              <a:effectLst/>
              <a:latin typeface="+mj-l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 Implications of this study could offer therapists insights into the correlation between childhood trauma and attachment style in adulthood. </a:t>
            </a:r>
          </a:p>
          <a:p>
            <a:pPr marL="342900" marR="0" lvl="0" indent="-342900">
              <a:spcBef>
                <a:spcPts val="0"/>
              </a:spcBef>
              <a:spcAft>
                <a:spcPts val="0"/>
              </a:spcAft>
              <a:buFont typeface="Symbol" pitchFamily="2" charset="2"/>
              <a:buChar char=""/>
            </a:pPr>
            <a:r>
              <a:rPr lang="en-US" sz="2900" kern="100" dirty="0">
                <a:effectLst/>
                <a:latin typeface="+mj-lt"/>
                <a:ea typeface="Aptos" panose="020B0004020202020204" pitchFamily="34" charset="0"/>
                <a:cs typeface="Times New Roman" panose="02020603050405020304" pitchFamily="18" charset="0"/>
              </a:rPr>
              <a:t>Understanding the devastating effects of childhood trauma on attachment style in adult romantic relationships, therapists can develop more effective strategies to work with patients through their childhood trauma and possibly alleviate the development of insecure attachments within adult romantic relationships.  </a:t>
            </a:r>
          </a:p>
          <a:p>
            <a:pPr marL="0" marR="0">
              <a:spcBef>
                <a:spcPts val="0"/>
              </a:spcBef>
              <a:spcAft>
                <a:spcPts val="0"/>
              </a:spcAft>
            </a:pPr>
            <a:r>
              <a:rPr lang="en-US" sz="2800" dirty="0">
                <a:effectLst/>
                <a:latin typeface="Arial" panose="020B0604020202020204" pitchFamily="34" charset="0"/>
                <a:ea typeface="Cambria" panose="02040503050406030204" pitchFamily="18" charset="0"/>
                <a:cs typeface="Times New Roman" panose="02020603050405020304" pitchFamily="18" charset="0"/>
              </a:rPr>
              <a:t> </a:t>
            </a:r>
          </a:p>
          <a:p>
            <a:pPr marL="0" marR="0">
              <a:spcBef>
                <a:spcPts val="0"/>
              </a:spcBef>
              <a:spcAft>
                <a:spcPts val="0"/>
              </a:spcAft>
            </a:pP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0" marR="0" indent="0" algn="l" defTabSz="4232275" rtl="0" eaLnBrk="1" fontAlgn="base" latinLnBrk="0" hangingPunct="1">
              <a:lnSpc>
                <a:spcPct val="100000"/>
              </a:lnSpc>
              <a:spcBef>
                <a:spcPct val="0"/>
              </a:spcBef>
              <a:spcAft>
                <a:spcPct val="0"/>
              </a:spcAft>
              <a:buClrTx/>
              <a:buSzTx/>
              <a:buFontTx/>
              <a:buNone/>
              <a:tabLst/>
            </a:pPr>
            <a:endParaRPr kumimoji="0" lang="en-US" sz="8300" b="0" i="0" u="none" strike="noStrike" cap="none" normalizeH="0" baseline="0" dirty="0">
              <a:ln>
                <a:noFill/>
              </a:ln>
              <a:solidFill>
                <a:schemeClr val="tx1"/>
              </a:solidFill>
              <a:effectLst/>
              <a:latin typeface="Arial" charset="0"/>
            </a:endParaRPr>
          </a:p>
        </p:txBody>
      </p:sp>
      <p:sp>
        <p:nvSpPr>
          <p:cNvPr id="22" name="Process 21">
            <a:extLst>
              <a:ext uri="{FF2B5EF4-FFF2-40B4-BE49-F238E27FC236}">
                <a16:creationId xmlns:a16="http://schemas.microsoft.com/office/drawing/2014/main" id="{CEA4141B-F5A3-A556-709E-0CA8FF7B5EFC}"/>
              </a:ext>
            </a:extLst>
          </p:cNvPr>
          <p:cNvSpPr/>
          <p:nvPr/>
        </p:nvSpPr>
        <p:spPr bwMode="auto">
          <a:xfrm>
            <a:off x="29783885" y="8322741"/>
            <a:ext cx="12911499" cy="549161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685800" marR="0" indent="-6858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3200" b="0" i="0" u="none" strike="noStrike" cap="none" normalizeH="0" baseline="0" dirty="0">
                <a:ln>
                  <a:noFill/>
                </a:ln>
                <a:solidFill>
                  <a:schemeClr val="tx1"/>
                </a:solidFill>
                <a:effectLst/>
                <a:latin typeface="Arial" charset="0"/>
              </a:rPr>
              <a:t>Hypothesis 1 </a:t>
            </a: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ACE and ECR (anxious)-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=.15,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.195</a:t>
            </a: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ACE and ECR (avoidant)-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=.1,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.400</a:t>
            </a:r>
            <a:endParaRPr kumimoji="0" lang="en-US" sz="3200" b="0" i="0" u="none" strike="noStrike" cap="none" normalizeH="0" baseline="0" dirty="0">
              <a:ln>
                <a:noFill/>
              </a:ln>
              <a:solidFill>
                <a:schemeClr val="tx1"/>
              </a:solidFill>
              <a:effectLst/>
              <a:latin typeface="Arial" charset="0"/>
            </a:endParaRPr>
          </a:p>
          <a:p>
            <a:pPr marL="685800" marR="0" indent="-6858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lang="en-US" sz="3200" dirty="0">
                <a:solidFill>
                  <a:schemeClr val="tx1"/>
                </a:solidFill>
                <a:latin typeface="Arial" charset="0"/>
              </a:rPr>
              <a:t>Hypothesis 2</a:t>
            </a: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Age of trauma  and ECR (anxious):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=.2,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.174</a:t>
            </a:r>
            <a:endParaRPr kumimoji="0" lang="en-US" sz="3200" b="0" i="0" u="none" strike="noStrike" cap="none" normalizeH="0" baseline="0" dirty="0">
              <a:ln>
                <a:noFill/>
              </a:ln>
              <a:solidFill>
                <a:schemeClr val="tx1"/>
              </a:solidFill>
              <a:effectLst/>
              <a:latin typeface="Arial" charset="0"/>
            </a:endParaRP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Age of trauma  and ECR (avoidant ):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=.1,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.449</a:t>
            </a:r>
            <a:endParaRPr lang="en-US" sz="3200" dirty="0">
              <a:solidFill>
                <a:schemeClr val="tx1"/>
              </a:solidFill>
              <a:latin typeface="Arial" charset="0"/>
            </a:endParaRPr>
          </a:p>
          <a:p>
            <a:pPr marL="685800" marR="0" indent="-6858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3200" b="0" i="0" u="none" strike="noStrike" cap="none" normalizeH="0" baseline="0" dirty="0">
                <a:ln>
                  <a:noFill/>
                </a:ln>
                <a:solidFill>
                  <a:schemeClr val="tx1"/>
                </a:solidFill>
                <a:effectLst/>
                <a:latin typeface="Arial" charset="0"/>
              </a:rPr>
              <a:t>Hypothesis 3</a:t>
            </a: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ABI and ECR (anxious)-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=.24,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.031</a:t>
            </a:r>
            <a:endParaRPr kumimoji="0" lang="en-US" sz="3200" b="0" i="0" u="none" strike="noStrike" cap="none" normalizeH="0" baseline="0" dirty="0">
              <a:ln>
                <a:noFill/>
              </a:ln>
              <a:solidFill>
                <a:schemeClr val="tx1"/>
              </a:solidFill>
              <a:effectLst/>
              <a:latin typeface="Arial" charset="0"/>
            </a:endParaRPr>
          </a:p>
          <a:p>
            <a:pPr marL="1159916" lvl="1" indent="-685800" defTabSz="4232275" eaLnBrk="1" hangingPunct="1">
              <a:buFont typeface="Arial" panose="020B0604020202020204" pitchFamily="34" charset="0"/>
              <a:buChar char="•"/>
            </a:pPr>
            <a:r>
              <a:rPr lang="en-US" sz="3200" dirty="0">
                <a:solidFill>
                  <a:schemeClr val="tx1"/>
                </a:solidFill>
                <a:latin typeface="Arial" charset="0"/>
              </a:rPr>
              <a:t>ABI</a:t>
            </a:r>
            <a:r>
              <a:rPr kumimoji="0" lang="en-US" sz="3200" b="0" i="0" u="none" strike="noStrike" cap="none" normalizeH="0" baseline="0" dirty="0">
                <a:ln>
                  <a:noFill/>
                </a:ln>
                <a:solidFill>
                  <a:schemeClr val="tx1"/>
                </a:solidFill>
                <a:effectLst/>
                <a:latin typeface="Arial" charset="0"/>
              </a:rPr>
              <a:t> and ECR (anxious)-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=.16,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.17</a:t>
            </a:r>
            <a:endParaRPr kumimoji="0" lang="en-US" sz="3200" b="0" i="0" u="none" strike="noStrike" cap="none" normalizeH="0" baseline="0" dirty="0">
              <a:ln>
                <a:noFill/>
              </a:ln>
              <a:solidFill>
                <a:schemeClr val="tx1"/>
              </a:solidFill>
              <a:effectLst/>
              <a:latin typeface="Arial" charset="0"/>
            </a:endParaRPr>
          </a:p>
          <a:p>
            <a:pPr marL="685800" marR="0" indent="-685800" algn="l" defTabSz="4232275" rtl="0" eaLnBrk="1" fontAlgn="base" latinLnBrk="0" hangingPunct="1">
              <a:lnSpc>
                <a:spcPct val="100000"/>
              </a:lnSpc>
              <a:spcBef>
                <a:spcPct val="0"/>
              </a:spcBef>
              <a:spcAft>
                <a:spcPct val="0"/>
              </a:spcAft>
              <a:buClrTx/>
              <a:buSzTx/>
              <a:buFont typeface="Arial" panose="020B0604020202020204" pitchFamily="34" charset="0"/>
              <a:buChar char="•"/>
              <a:tabLst/>
            </a:pPr>
            <a:r>
              <a:rPr lang="en-US" sz="3200" dirty="0">
                <a:solidFill>
                  <a:schemeClr val="tx1"/>
                </a:solidFill>
                <a:latin typeface="Arial" charset="0"/>
              </a:rPr>
              <a:t>Hypothesis 4</a:t>
            </a:r>
          </a:p>
          <a:p>
            <a:pPr marL="1159916" lvl="1" indent="-685800" defTabSz="4232275" eaLnBrk="1" hangingPunct="1">
              <a:buFont typeface="Arial" panose="020B0604020202020204" pitchFamily="34" charset="0"/>
              <a:buChar char="•"/>
            </a:pPr>
            <a:r>
              <a:rPr kumimoji="0" lang="en-US" sz="3200" b="0" i="0" u="none" strike="noStrike" cap="none" normalizeH="0" baseline="0" dirty="0">
                <a:ln>
                  <a:noFill/>
                </a:ln>
                <a:solidFill>
                  <a:schemeClr val="tx1"/>
                </a:solidFill>
                <a:effectLst/>
                <a:latin typeface="Arial" charset="0"/>
              </a:rPr>
              <a:t>ACE and RAS: </a:t>
            </a:r>
            <a:r>
              <a:rPr kumimoji="0" lang="en-US" sz="3200" b="0" i="1" u="none" strike="noStrike" cap="none" normalizeH="0" baseline="0" dirty="0">
                <a:ln>
                  <a:noFill/>
                </a:ln>
                <a:solidFill>
                  <a:schemeClr val="tx1"/>
                </a:solidFill>
                <a:effectLst/>
                <a:latin typeface="Arial" charset="0"/>
              </a:rPr>
              <a:t>r</a:t>
            </a:r>
            <a:r>
              <a:rPr kumimoji="0" lang="en-US" sz="3200" b="0" u="none" strike="noStrike" cap="none" normalizeH="0" baseline="0" dirty="0">
                <a:ln>
                  <a:noFill/>
                </a:ln>
                <a:solidFill>
                  <a:schemeClr val="tx1"/>
                </a:solidFill>
                <a:effectLst/>
                <a:latin typeface="Arial" charset="0"/>
              </a:rPr>
              <a:t>=-.1, </a:t>
            </a:r>
            <a:r>
              <a:rPr kumimoji="0" lang="en-US" sz="3200" b="0" i="1" u="none" strike="noStrike" cap="none" normalizeH="0" baseline="0" dirty="0">
                <a:ln>
                  <a:noFill/>
                </a:ln>
                <a:solidFill>
                  <a:schemeClr val="tx1"/>
                </a:solidFill>
                <a:effectLst/>
                <a:latin typeface="Arial" charset="0"/>
              </a:rPr>
              <a:t>p=</a:t>
            </a:r>
            <a:r>
              <a:rPr kumimoji="0" lang="en-US" sz="3200" b="0" u="none" strike="noStrike" cap="none" normalizeH="0" baseline="0" dirty="0">
                <a:ln>
                  <a:noFill/>
                </a:ln>
                <a:solidFill>
                  <a:schemeClr val="tx1"/>
                </a:solidFill>
                <a:effectLst/>
                <a:latin typeface="Arial" charset="0"/>
              </a:rPr>
              <a:t>.333</a:t>
            </a:r>
            <a:endParaRPr kumimoji="0" lang="en-US" sz="3200" b="0" i="0" u="none" strike="noStrike" cap="none" normalizeH="0" baseline="0" dirty="0">
              <a:ln>
                <a:noFill/>
              </a:ln>
              <a:solidFill>
                <a:schemeClr val="tx1"/>
              </a:solidFill>
              <a:effectLst/>
              <a:latin typeface="Arial" charset="0"/>
            </a:endParaRPr>
          </a:p>
          <a:p>
            <a:pPr marL="1159916" lvl="1" indent="-685800" defTabSz="4232275" eaLnBrk="1" hangingPunct="1">
              <a:buFont typeface="Arial" panose="020B0604020202020204" pitchFamily="34" charset="0"/>
              <a:buChar char="•"/>
            </a:pPr>
            <a:endParaRPr kumimoji="0" lang="en-US" sz="3000" b="0" i="0" u="none" strike="noStrike" cap="none" normalizeH="0" baseline="0" dirty="0">
              <a:ln>
                <a:noFill/>
              </a:ln>
              <a:solidFill>
                <a:schemeClr val="tx1"/>
              </a:solidFill>
              <a:effectLst/>
              <a:latin typeface="Arial" charset="0"/>
            </a:endParaRPr>
          </a:p>
          <a:p>
            <a:pPr marL="1159916" lvl="1" indent="-685800" defTabSz="4232275" eaLnBrk="1" hangingPunct="1">
              <a:buFont typeface="Arial" panose="020B0604020202020204" pitchFamily="34" charset="0"/>
              <a:buChar char="•"/>
            </a:pPr>
            <a:endParaRPr kumimoji="0" lang="en-US" sz="2400" b="0" i="0" u="none" strike="noStrike" cap="none" normalizeH="0" baseline="0" dirty="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593E1B8F-6B1A-F76B-5D86-455CCC61DD94}"/>
              </a:ext>
            </a:extLst>
          </p:cNvPr>
          <p:cNvSpPr txBox="1"/>
          <p:nvPr/>
        </p:nvSpPr>
        <p:spPr>
          <a:xfrm>
            <a:off x="24409374" y="25302205"/>
            <a:ext cx="2590767" cy="707886"/>
          </a:xfrm>
          <a:prstGeom prst="rect">
            <a:avLst/>
          </a:prstGeom>
          <a:noFill/>
        </p:spPr>
        <p:txBody>
          <a:bodyPr wrap="square">
            <a:spAutoFit/>
          </a:bodyPr>
          <a:lstStyle/>
          <a:p>
            <a:r>
              <a:rPr lang="en-US" sz="4000" dirty="0">
                <a:solidFill>
                  <a:srgbClr val="FF7979"/>
                </a:solidFill>
                <a:latin typeface="Aharoni" panose="02010803020104030203" pitchFamily="2" charset="-79"/>
                <a:cs typeface="Aharoni" panose="02010803020104030203" pitchFamily="2" charset="-79"/>
              </a:rPr>
              <a:t>Secure</a:t>
            </a:r>
            <a:endParaRPr lang="en-US" sz="4000" dirty="0">
              <a:solidFill>
                <a:srgbClr val="FF7979"/>
              </a:solidFill>
            </a:endParaRPr>
          </a:p>
        </p:txBody>
      </p:sp>
      <p:sp>
        <p:nvSpPr>
          <p:cNvPr id="36" name="TextBox 35">
            <a:extLst>
              <a:ext uri="{FF2B5EF4-FFF2-40B4-BE49-F238E27FC236}">
                <a16:creationId xmlns:a16="http://schemas.microsoft.com/office/drawing/2014/main" id="{1E09D1F4-C029-4B6A-320C-D0EEE4BE6DBE}"/>
              </a:ext>
            </a:extLst>
          </p:cNvPr>
          <p:cNvSpPr txBox="1"/>
          <p:nvPr/>
        </p:nvSpPr>
        <p:spPr>
          <a:xfrm>
            <a:off x="23934949" y="31490135"/>
            <a:ext cx="4434518" cy="707886"/>
          </a:xfrm>
          <a:prstGeom prst="rect">
            <a:avLst/>
          </a:prstGeom>
          <a:noFill/>
        </p:spPr>
        <p:txBody>
          <a:bodyPr wrap="square">
            <a:spAutoFit/>
          </a:bodyPr>
          <a:lstStyle/>
          <a:p>
            <a:r>
              <a:rPr lang="en-US" sz="4000" dirty="0">
                <a:solidFill>
                  <a:srgbClr val="7030A0"/>
                </a:solidFill>
                <a:latin typeface="Aharoni" panose="02010803020104030203" pitchFamily="2" charset="-79"/>
                <a:cs typeface="Aharoni" panose="02010803020104030203" pitchFamily="2" charset="-79"/>
              </a:rPr>
              <a:t>Avoidant</a:t>
            </a:r>
            <a:endParaRPr lang="en-US" sz="4000" dirty="0">
              <a:solidFill>
                <a:srgbClr val="7030A0"/>
              </a:solidFill>
            </a:endParaRPr>
          </a:p>
        </p:txBody>
      </p:sp>
      <p:sp>
        <p:nvSpPr>
          <p:cNvPr id="34" name="TextBox 33">
            <a:extLst>
              <a:ext uri="{FF2B5EF4-FFF2-40B4-BE49-F238E27FC236}">
                <a16:creationId xmlns:a16="http://schemas.microsoft.com/office/drawing/2014/main" id="{6139242B-3187-AE77-B311-1625F04EE4A9}"/>
              </a:ext>
            </a:extLst>
          </p:cNvPr>
          <p:cNvSpPr txBox="1"/>
          <p:nvPr/>
        </p:nvSpPr>
        <p:spPr>
          <a:xfrm>
            <a:off x="16881691" y="30910792"/>
            <a:ext cx="3595568" cy="1446550"/>
          </a:xfrm>
          <a:prstGeom prst="rect">
            <a:avLst/>
          </a:prstGeom>
          <a:noFill/>
        </p:spPr>
        <p:txBody>
          <a:bodyPr wrap="square">
            <a:spAutoFit/>
          </a:bodyPr>
          <a:lstStyle/>
          <a:p>
            <a:r>
              <a:rPr lang="en-US" sz="4000" dirty="0">
                <a:solidFill>
                  <a:schemeClr val="accent3">
                    <a:lumMod val="75000"/>
                  </a:schemeClr>
                </a:solidFill>
                <a:latin typeface="Aharoni" panose="02010803020104030203" pitchFamily="2" charset="-79"/>
                <a:cs typeface="Aharoni" panose="02010803020104030203" pitchFamily="2" charset="-79"/>
              </a:rPr>
              <a:t>Disorganized</a:t>
            </a:r>
            <a:r>
              <a:rPr lang="en-US" sz="8800" dirty="0">
                <a:solidFill>
                  <a:schemeClr val="accent3">
                    <a:lumMod val="75000"/>
                  </a:schemeClr>
                </a:solidFill>
                <a:latin typeface="Aharoni" panose="02010803020104030203" pitchFamily="2" charset="-79"/>
                <a:cs typeface="Aharoni" panose="02010803020104030203" pitchFamily="2" charset="-79"/>
              </a:rPr>
              <a:t> </a:t>
            </a:r>
            <a:endParaRPr lang="en-US" dirty="0">
              <a:solidFill>
                <a:schemeClr val="accent3">
                  <a:lumMod val="75000"/>
                </a:schemeClr>
              </a:solidFill>
            </a:endParaRPr>
          </a:p>
        </p:txBody>
      </p:sp>
      <p:sp>
        <p:nvSpPr>
          <p:cNvPr id="30" name="TextBox 29">
            <a:extLst>
              <a:ext uri="{FF2B5EF4-FFF2-40B4-BE49-F238E27FC236}">
                <a16:creationId xmlns:a16="http://schemas.microsoft.com/office/drawing/2014/main" id="{3B917D30-316A-F747-9974-CD649A05BD51}"/>
              </a:ext>
            </a:extLst>
          </p:cNvPr>
          <p:cNvSpPr txBox="1"/>
          <p:nvPr/>
        </p:nvSpPr>
        <p:spPr>
          <a:xfrm>
            <a:off x="17540526" y="25263153"/>
            <a:ext cx="5737363" cy="707886"/>
          </a:xfrm>
          <a:prstGeom prst="rect">
            <a:avLst/>
          </a:prstGeom>
          <a:noFill/>
        </p:spPr>
        <p:txBody>
          <a:bodyPr wrap="square" rtlCol="0">
            <a:spAutoFit/>
          </a:bodyPr>
          <a:lstStyle/>
          <a:p>
            <a:r>
              <a:rPr lang="en-US" sz="4000" dirty="0">
                <a:solidFill>
                  <a:srgbClr val="00B050"/>
                </a:solidFill>
                <a:latin typeface="Aharoni" panose="02010803020104030203" pitchFamily="2" charset="-79"/>
                <a:cs typeface="Aharoni" panose="02010803020104030203" pitchFamily="2" charset="-79"/>
              </a:rPr>
              <a:t>Anxious</a:t>
            </a:r>
            <a:endParaRPr lang="en-US" dirty="0">
              <a:solidFill>
                <a:srgbClr val="00B050"/>
              </a:solidFill>
              <a:latin typeface="Aharoni" panose="02010803020104030203" pitchFamily="2" charset="-79"/>
              <a:cs typeface="Aharoni" panose="02010803020104030203" pitchFamily="2" charset="-79"/>
            </a:endParaRPr>
          </a:p>
        </p:txBody>
      </p:sp>
      <p:sp>
        <p:nvSpPr>
          <p:cNvPr id="2" name="Process 1">
            <a:extLst>
              <a:ext uri="{FF2B5EF4-FFF2-40B4-BE49-F238E27FC236}">
                <a16:creationId xmlns:a16="http://schemas.microsoft.com/office/drawing/2014/main" id="{F8C530D4-B067-8061-392D-1A760E29C3B8}"/>
              </a:ext>
            </a:extLst>
          </p:cNvPr>
          <p:cNvSpPr/>
          <p:nvPr/>
        </p:nvSpPr>
        <p:spPr bwMode="auto">
          <a:xfrm>
            <a:off x="29623033" y="30087507"/>
            <a:ext cx="12983535" cy="2110514"/>
          </a:xfrm>
          <a:prstGeom prst="flowChartProcess">
            <a:avLst/>
          </a:prstGeom>
          <a:solidFill>
            <a:srgbClr val="FFBE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232275"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Arial" charset="0"/>
              </a:rPr>
              <a:t>Acknowledgments- </a:t>
            </a:r>
            <a:r>
              <a:rPr kumimoji="0" lang="en-US" sz="4000" b="0" i="0" u="none" strike="noStrike" cap="none" normalizeH="0" baseline="0" dirty="0">
                <a:ln>
                  <a:noFill/>
                </a:ln>
                <a:solidFill>
                  <a:schemeClr val="tx1"/>
                </a:solidFill>
                <a:effectLst/>
                <a:latin typeface="Arial" charset="0"/>
              </a:rPr>
              <a:t>A big thank you to Dr. Desiree Crevecoeur- MacPhail for her guidance, contributions, and help durin</a:t>
            </a:r>
            <a:r>
              <a:rPr lang="en-US" sz="4000" dirty="0">
                <a:latin typeface="Arial" charset="0"/>
              </a:rPr>
              <a:t>g this research process. </a:t>
            </a:r>
            <a:r>
              <a:rPr kumimoji="0" lang="en-US" sz="4000" b="0" i="0" u="none" strike="noStrike" cap="none" normalizeH="0" baseline="0" dirty="0">
                <a:ln>
                  <a:noFill/>
                </a:ln>
                <a:solidFill>
                  <a:schemeClr val="tx1"/>
                </a:solidFill>
                <a:effectLst/>
                <a:latin typeface="Arial" charset="0"/>
              </a:rPr>
              <a:t> </a:t>
            </a:r>
          </a:p>
        </p:txBody>
      </p:sp>
      <p:pic>
        <p:nvPicPr>
          <p:cNvPr id="27" name="Picture 26" descr="A qr code on a white background&#10;&#10;Description automatically generated">
            <a:extLst>
              <a:ext uri="{FF2B5EF4-FFF2-40B4-BE49-F238E27FC236}">
                <a16:creationId xmlns:a16="http://schemas.microsoft.com/office/drawing/2014/main" id="{6B8EDB62-57CD-42D9-387B-8CF97929B3F5}"/>
              </a:ext>
            </a:extLst>
          </p:cNvPr>
          <p:cNvPicPr>
            <a:picLocks noChangeAspect="1"/>
          </p:cNvPicPr>
          <p:nvPr/>
        </p:nvPicPr>
        <p:blipFill>
          <a:blip r:embed="rId4"/>
          <a:stretch>
            <a:fillRect/>
          </a:stretch>
        </p:blipFill>
        <p:spPr>
          <a:xfrm>
            <a:off x="35147263" y="27895548"/>
            <a:ext cx="1823325" cy="1823325"/>
          </a:xfrm>
          <a:prstGeom prst="rect">
            <a:avLst/>
          </a:prstGeom>
        </p:spPr>
      </p:pic>
      <p:pic>
        <p:nvPicPr>
          <p:cNvPr id="28" name="Picture 27">
            <a:extLst>
              <a:ext uri="{FF2B5EF4-FFF2-40B4-BE49-F238E27FC236}">
                <a16:creationId xmlns:a16="http://schemas.microsoft.com/office/drawing/2014/main" id="{CE3207A1-5D75-9519-0CF6-936CD2398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676" y="1015446"/>
            <a:ext cx="4770783" cy="4702629"/>
          </a:xfrm>
          <a:prstGeom prst="rect">
            <a:avLst/>
          </a:prstGeom>
        </p:spPr>
      </p:pic>
      <p:pic>
        <p:nvPicPr>
          <p:cNvPr id="29" name="Picture 28">
            <a:extLst>
              <a:ext uri="{FF2B5EF4-FFF2-40B4-BE49-F238E27FC236}">
                <a16:creationId xmlns:a16="http://schemas.microsoft.com/office/drawing/2014/main" id="{791113CF-0E83-B9A5-9EE7-364B28BDE9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35785" y="1190806"/>
            <a:ext cx="4770783" cy="470262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056209E8FFF4685C0AF68BDB357A2" ma:contentTypeVersion="0" ma:contentTypeDescription="Create a new document." ma:contentTypeScope="" ma:versionID="f7f5bf2467878f947055fdabaa29e36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9992D9-B332-4519-A0D9-258E8B83E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E13717B-C4D3-4759-8643-E5ECCC61D64F}">
  <ds:schemaRef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2688</TotalTime>
  <Words>809</Words>
  <Application>Microsoft Macintosh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Helvetica</vt:lpstr>
      <vt:lpstr>Symbol</vt:lpstr>
      <vt:lpstr>Times New Roman</vt:lpstr>
      <vt:lpstr>Default Design</vt:lpstr>
      <vt:lpstr>PowerPoint Presentation</vt:lpstr>
    </vt:vector>
  </TitlesOfParts>
  <Company>ſ耀Ҥ⛼補뿿큠ٶ瀜]翘</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Kim</dc:creator>
  <cp:lastModifiedBy>Rubin-Wylie, Luella (Student)</cp:lastModifiedBy>
  <cp:revision>133</cp:revision>
  <dcterms:created xsi:type="dcterms:W3CDTF">2005-11-21T23:23:44Z</dcterms:created>
  <dcterms:modified xsi:type="dcterms:W3CDTF">2024-05-14T23:00:02Z</dcterms:modified>
</cp:coreProperties>
</file>