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87" d="100"/>
          <a:sy n="87" d="100"/>
        </p:scale>
        <p:origin x="8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0" y="889000"/>
            <a:ext cx="7937500" cy="3962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5000" y="5461000"/>
            <a:ext cx="7937500" cy="5080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z="1000"/>
              <a:t>FIG. 1. Bubbles form along the laser beam line in response to a single laser pulse. The supersaturation was c/c sat = 2.50. The laser produced 280 mJ/pulse at a wavelength of 532 nm, far above the threshold for laser-induced bubble nucleation.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35000" y="6350000"/>
            <a:ext cx="7937500" cy="635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z="800"/>
              <a:t>© 2011 American Institute of Physics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35000" y="6096000"/>
            <a:ext cx="7937500" cy="635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z="1000" b="0" i="0"/>
              <a:t> J. Chem. Phys. 134, 171102 (2011); http://dx.doi.org/10.1063/1.3582897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Laughtin-Dunker, Kristin</dc:creator>
  <cp:lastModifiedBy>Laughtin-Dunker, Kristin</cp:lastModifiedBy>
  <cp:revision>1</cp:revision>
  <dcterms:created xsi:type="dcterms:W3CDTF">2006-08-16T00:00:00Z</dcterms:created>
  <dcterms:modified xsi:type="dcterms:W3CDTF">2016-06-01T21:29:06Z</dcterms:modified>
</cp:coreProperties>
</file>