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7" d="100"/>
          <a:sy n="87" d="100"/>
        </p:scale>
        <p:origin x="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0" y="889000"/>
            <a:ext cx="6413500" cy="444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" y="5461000"/>
            <a:ext cx="7937500" cy="508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1000"/>
              <a:t>FIG. 2. Supersaturation dependence of the threshold laser pulse energy to induce bubble nucleation in aqueous carbon dioxide solutions at three different laser wavelengths. The “ultrapure” solutions are prepared with 99.999% pure CO2 and ultrapure H2O; “tap” solutions are prepared with 99.5% pure CO2 and municipal tap H2O.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000" y="6350000"/>
            <a:ext cx="7937500" cy="635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800"/>
              <a:t>© 2011 American Institute of Physics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000" y="6096000"/>
            <a:ext cx="7937500" cy="635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1000" b="0" i="0"/>
              <a:t> J. Chem. Phys. 134, 171102 (2011); http://dx.doi.org/10.1063/1.3582897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Laughtin-Dunker, Kristin</dc:creator>
  <cp:lastModifiedBy>Laughtin-Dunker, Kristin</cp:lastModifiedBy>
  <cp:revision>2</cp:revision>
  <dcterms:created xsi:type="dcterms:W3CDTF">2006-08-16T00:00:00Z</dcterms:created>
  <dcterms:modified xsi:type="dcterms:W3CDTF">2016-06-01T21:29:50Z</dcterms:modified>
</cp:coreProperties>
</file>