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87" d="100"/>
          <a:sy n="87" d="100"/>
        </p:scale>
        <p:origin x="84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8900" y="889000"/>
            <a:ext cx="3937000" cy="4445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35000" y="5461000"/>
            <a:ext cx="7937500" cy="5080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z="1000"/>
              <a:t>FIG. 3. Bubble-induced crystallization. Panels (a) and (b) show glycine crystal formation from a solution that is supersaturated with both glycine and argon and then shaken, whereas panels (c) and (d) show an absence of crystal formation when argon is absent.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35000" y="6350000"/>
            <a:ext cx="7937500" cy="635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z="800"/>
              <a:t>© 2011 American Institute of Physics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35000" y="6096000"/>
            <a:ext cx="7937500" cy="635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z="1000" b="0" i="0"/>
              <a:t> J. Chem. Phys. 134, 171102 (2011); http://dx.doi.org/10.1063/1.3582897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76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Laughtin-Dunker, Kristin</dc:creator>
  <cp:lastModifiedBy>Laughtin-Dunker, Kristin</cp:lastModifiedBy>
  <cp:revision>2</cp:revision>
  <dcterms:created xsi:type="dcterms:W3CDTF">2006-08-16T00:00:00Z</dcterms:created>
  <dcterms:modified xsi:type="dcterms:W3CDTF">2016-06-01T21:29:39Z</dcterms:modified>
</cp:coreProperties>
</file>