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20C-0BF3-4F95-93C6-952ADDB9BD99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534C-BFF8-43A8-96B4-7907C5A59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20C-0BF3-4F95-93C6-952ADDB9BD99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534C-BFF8-43A8-96B4-7907C5A59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20C-0BF3-4F95-93C6-952ADDB9BD99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534C-BFF8-43A8-96B4-7907C5A59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20C-0BF3-4F95-93C6-952ADDB9BD99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534C-BFF8-43A8-96B4-7907C5A59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20C-0BF3-4F95-93C6-952ADDB9BD99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534C-BFF8-43A8-96B4-7907C5A59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20C-0BF3-4F95-93C6-952ADDB9BD99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534C-BFF8-43A8-96B4-7907C5A5985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20C-0BF3-4F95-93C6-952ADDB9BD99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534C-BFF8-43A8-96B4-7907C5A59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20C-0BF3-4F95-93C6-952ADDB9BD99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534C-BFF8-43A8-96B4-7907C5A59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20C-0BF3-4F95-93C6-952ADDB9BD99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534C-BFF8-43A8-96B4-7907C5A59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20C-0BF3-4F95-93C6-952ADDB9BD99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E0E534C-BFF8-43A8-96B4-7907C5A59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9220C-0BF3-4F95-93C6-952ADDB9BD99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534C-BFF8-43A8-96B4-7907C5A5985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479220C-0BF3-4F95-93C6-952ADDB9BD99}" type="datetimeFigureOut">
              <a:rPr lang="en-US" smtClean="0"/>
              <a:t>6/17/2015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8E0E534C-BFF8-43A8-96B4-7907C5A598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The Shortest Distance between Two Points: 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Distance </a:t>
            </a:r>
            <a:r>
              <a:rPr lang="en-US" dirty="0"/>
              <a:t>Learning Library Instruction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0" y="5715000"/>
            <a:ext cx="525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Presented by Lugene Rosen</a:t>
            </a:r>
          </a:p>
          <a:p>
            <a:r>
              <a:rPr lang="en-US" dirty="0" smtClean="0"/>
              <a:t>Coordinator of Brandman University Library Services</a:t>
            </a:r>
          </a:p>
          <a:p>
            <a:r>
              <a:rPr lang="en-US" dirty="0" smtClean="0"/>
              <a:t>Chapman University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84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you can accomplish in a single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Save search histories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4575" y="2938463"/>
            <a:ext cx="4514850" cy="981075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352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you can accomplish in a single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Introduce citation formatting</a:t>
            </a:r>
          </a:p>
          <a:p>
            <a:endParaRPr lang="en-US" dirty="0"/>
          </a:p>
          <a:p>
            <a:pPr algn="ctr"/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713" y="1524000"/>
            <a:ext cx="7648575" cy="333375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8340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Student takeaway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library </a:t>
            </a:r>
            <a:r>
              <a:rPr lang="en-US" smtClean="0"/>
              <a:t>instruction session can</a:t>
            </a:r>
            <a:r>
              <a:rPr lang="en-US" dirty="0" smtClean="0"/>
              <a:t>. . 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Make searching easier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Save frustration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Save </a:t>
            </a:r>
            <a:r>
              <a:rPr lang="en-US" dirty="0"/>
              <a:t>time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849086"/>
            <a:ext cx="353090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08451" y="4428253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By </a:t>
            </a:r>
            <a:r>
              <a:rPr lang="en-US" sz="800" dirty="0" err="1" smtClean="0">
                <a:solidFill>
                  <a:schemeClr val="bg1"/>
                </a:solidFill>
              </a:rPr>
              <a:t>Yumi</a:t>
            </a:r>
            <a:r>
              <a:rPr lang="en-US" sz="800" dirty="0" smtClean="0">
                <a:solidFill>
                  <a:schemeClr val="bg1"/>
                </a:solidFill>
              </a:rPr>
              <a:t> Kimura from Yokohama, JAPAN (so happy smiling cat) [CC BY-SA 2.0 (http://creativecommons.org/licenses/by-sa/2.0)], via Wikimedia Commons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019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Technical issues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Lack of support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Isolation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Assumptions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Fear of librarians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143000"/>
            <a:ext cx="4928616" cy="384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86200" y="4495800"/>
            <a:ext cx="449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</a:rPr>
              <a:t>By [dead link Luis Miguel </a:t>
            </a:r>
            <a:r>
              <a:rPr lang="en-US" sz="800" dirty="0" err="1" smtClean="0">
                <a:solidFill>
                  <a:schemeClr val="bg1"/>
                </a:solidFill>
              </a:rPr>
              <a:t>Bugallo</a:t>
            </a:r>
            <a:r>
              <a:rPr lang="en-US" sz="800" dirty="0" smtClean="0">
                <a:solidFill>
                  <a:schemeClr val="bg1"/>
                </a:solidFill>
              </a:rPr>
              <a:t> Sánchez from Santiago de </a:t>
            </a:r>
            <a:r>
              <a:rPr lang="en-US" sz="800" dirty="0" err="1" smtClean="0">
                <a:solidFill>
                  <a:schemeClr val="bg1"/>
                </a:solidFill>
              </a:rPr>
              <a:t>Compostela</a:t>
            </a:r>
            <a:r>
              <a:rPr lang="en-US" sz="800" dirty="0" smtClean="0">
                <a:solidFill>
                  <a:schemeClr val="bg1"/>
                </a:solidFill>
              </a:rPr>
              <a:t>, Galicia] (Flickr) [CC BY 2.0 (http://creativecommons.org/licenses/by/2.0)], via Wikimedia Commons</a:t>
            </a:r>
            <a:endParaRPr lang="en-US" sz="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508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Solution?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6600" dirty="0" smtClean="0"/>
          </a:p>
          <a:p>
            <a:pPr algn="ctr"/>
            <a:r>
              <a:rPr lang="en-US" sz="6600" dirty="0" smtClean="0"/>
              <a:t>Booking a Library Instruction Session</a:t>
            </a:r>
          </a:p>
          <a:p>
            <a:pPr algn="ctr"/>
            <a:endParaRPr lang="en-US" sz="6600" dirty="0"/>
          </a:p>
        </p:txBody>
      </p:sp>
    </p:spTree>
    <p:extLst>
      <p:ext uri="{BB962C8B-B14F-4D97-AF65-F5344CB8AC3E}">
        <p14:creationId xmlns:p14="http://schemas.microsoft.com/office/powerpoint/2010/main" val="2519019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you can accomplish in a single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 algn="ctr"/>
            <a:r>
              <a:rPr lang="en-US" dirty="0" smtClean="0"/>
              <a:t>Background information using Research Starters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924050"/>
            <a:ext cx="8724900" cy="300990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6988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you can accomplish in a single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algn="ctr"/>
            <a:r>
              <a:rPr lang="en-US" dirty="0" smtClean="0"/>
              <a:t>Learn the difference between keyword and subject searching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1150" y="2624138"/>
            <a:ext cx="5981700" cy="1609725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Down Arrow 3"/>
          <p:cNvSpPr/>
          <p:nvPr/>
        </p:nvSpPr>
        <p:spPr>
          <a:xfrm>
            <a:off x="4939284" y="2177796"/>
            <a:ext cx="484632" cy="673608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30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you can accomplish in a single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algn="ctr"/>
            <a:r>
              <a:rPr lang="en-US" dirty="0" smtClean="0"/>
              <a:t>Add search terms and narrow to phrase searching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8" y="2614613"/>
            <a:ext cx="5953125" cy="1628775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4054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you can accomplish in a single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r>
              <a:rPr lang="en-US" dirty="0" smtClean="0"/>
              <a:t>Use limiters for peer-reviewed, date ranges, language, or subject</a:t>
            </a:r>
          </a:p>
          <a:p>
            <a:pPr algn="ctr"/>
            <a:endParaRPr lang="en-US" dirty="0"/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2825" y="2343150"/>
            <a:ext cx="2038350" cy="217170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297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you can accomplish in a single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Save materials to a folder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963" y="2671763"/>
            <a:ext cx="7458075" cy="1514475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Down Arrow 3"/>
          <p:cNvSpPr/>
          <p:nvPr/>
        </p:nvSpPr>
        <p:spPr>
          <a:xfrm>
            <a:off x="7816406" y="1856667"/>
            <a:ext cx="484632" cy="749808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8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you can accomplish in a single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Create and manage folders in My </a:t>
            </a:r>
            <a:r>
              <a:rPr lang="en-US" dirty="0" err="1" smtClean="0"/>
              <a:t>EBSCOhost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540" y="1504950"/>
            <a:ext cx="1866372" cy="3474720"/>
          </a:xfrm>
          <a:prstGeom prst="rect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8438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Custom 3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0070C0"/>
      </a:accent2>
      <a:accent3>
        <a:srgbClr val="7030A0"/>
      </a:accent3>
      <a:accent4>
        <a:srgbClr val="7C984A"/>
      </a:accent4>
      <a:accent5>
        <a:srgbClr val="C2AD8D"/>
      </a:accent5>
      <a:accent6>
        <a:srgbClr val="0070C0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206</TotalTime>
  <Words>231</Words>
  <Application>Microsoft Office PowerPoint</Application>
  <PresentationFormat>On-screen Show (4:3)</PresentationFormat>
  <Paragraphs>47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Franklin Gothic Book</vt:lpstr>
      <vt:lpstr>Franklin Gothic Medium</vt:lpstr>
      <vt:lpstr>Tunga</vt:lpstr>
      <vt:lpstr>Wingdings</vt:lpstr>
      <vt:lpstr>Angles</vt:lpstr>
      <vt:lpstr>The Shortest Distance between Two Points: </vt:lpstr>
      <vt:lpstr>The Problem</vt:lpstr>
      <vt:lpstr>The Solution?</vt:lpstr>
      <vt:lpstr>What you can accomplish in a single session</vt:lpstr>
      <vt:lpstr>What you can accomplish in a single session</vt:lpstr>
      <vt:lpstr>What you can accomplish in a single session</vt:lpstr>
      <vt:lpstr>What you can accomplish in a single session</vt:lpstr>
      <vt:lpstr>What you can accomplish in a single session</vt:lpstr>
      <vt:lpstr>What you can accomplish in a single session</vt:lpstr>
      <vt:lpstr>What you can accomplish in a single session</vt:lpstr>
      <vt:lpstr>What you can accomplish in a single session</vt:lpstr>
      <vt:lpstr>The Student takeaway</vt:lpstr>
    </vt:vector>
  </TitlesOfParts>
  <Company>Chapman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Shortest Distance between Two Points:</dc:title>
  <dc:creator>Lugene Rosen</dc:creator>
  <cp:lastModifiedBy>Laughtin-Dunker, Kristin</cp:lastModifiedBy>
  <cp:revision>13</cp:revision>
  <dcterms:created xsi:type="dcterms:W3CDTF">2015-04-23T19:59:56Z</dcterms:created>
  <dcterms:modified xsi:type="dcterms:W3CDTF">2015-06-17T18:38:21Z</dcterms:modified>
</cp:coreProperties>
</file>